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316" r:id="rId3"/>
    <p:sldId id="288" r:id="rId4"/>
    <p:sldId id="290" r:id="rId5"/>
    <p:sldId id="292" r:id="rId6"/>
    <p:sldId id="291" r:id="rId7"/>
    <p:sldId id="293" r:id="rId8"/>
    <p:sldId id="274" r:id="rId9"/>
    <p:sldId id="307" r:id="rId10"/>
    <p:sldId id="300" r:id="rId11"/>
    <p:sldId id="301" r:id="rId12"/>
    <p:sldId id="315" r:id="rId13"/>
    <p:sldId id="310" r:id="rId14"/>
    <p:sldId id="322" r:id="rId15"/>
    <p:sldId id="317" r:id="rId16"/>
    <p:sldId id="319" r:id="rId17"/>
    <p:sldId id="32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960" autoAdjust="0"/>
  </p:normalViewPr>
  <p:slideViewPr>
    <p:cSldViewPr snapToGrid="0">
      <p:cViewPr varScale="1">
        <p:scale>
          <a:sx n="146" d="100"/>
          <a:sy n="146" d="100"/>
        </p:scale>
        <p:origin x="302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04/08/2024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Utrecht University</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 April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dirty="0">
                <a:latin typeface="Helvetica" panose="020B0604020202020204" pitchFamily="34" charset="0"/>
                <a:cs typeface="Helvetica" panose="020B0604020202020204" pitchFamily="34" charset="0"/>
              </a:rPr>
              <a:t>https://osf.io/8ecdz/</a:t>
            </a:r>
          </a:p>
          <a:p>
            <a:pPr marL="0" indent="0">
              <a:buNone/>
            </a:pP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a:t>
            </a:r>
            <a:r>
              <a:rPr lang="LID4096" sz="2400" dirty="0">
                <a:latin typeface="Helvetica" panose="020B0604020202020204" pitchFamily="34" charset="0"/>
                <a:cs typeface="Helvetica" panose="020B0604020202020204" pitchFamily="34" charset="0"/>
              </a:rPr>
              <a:t>https://osf.io/8ecdz/</a:t>
            </a:r>
          </a:p>
        </p:txBody>
      </p:sp>
      <p:pic>
        <p:nvPicPr>
          <p:cNvPr id="7" name="Picture 6">
            <a:extLst>
              <a:ext uri="{FF2B5EF4-FFF2-40B4-BE49-F238E27FC236}">
                <a16:creationId xmlns:a16="http://schemas.microsoft.com/office/drawing/2014/main" id="{2B9D2059-FCC0-6C5C-1B13-83FFBD277055}"/>
              </a:ext>
            </a:extLst>
          </p:cNvPr>
          <p:cNvPicPr>
            <a:picLocks noChangeAspect="1"/>
          </p:cNvPicPr>
          <p:nvPr/>
        </p:nvPicPr>
        <p:blipFill>
          <a:blip r:embed="rId2"/>
          <a:stretch>
            <a:fillRect/>
          </a:stretch>
        </p:blipFill>
        <p:spPr>
          <a:xfrm>
            <a:off x="1818640" y="1116964"/>
            <a:ext cx="5504019" cy="3692472"/>
          </a:xfrm>
          <a:prstGeom prst="rect">
            <a:avLst/>
          </a:prstGeom>
        </p:spPr>
      </p:pic>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9" name="Oval 8">
            <a:extLst>
              <a:ext uri="{FF2B5EF4-FFF2-40B4-BE49-F238E27FC236}">
                <a16:creationId xmlns:a16="http://schemas.microsoft.com/office/drawing/2014/main" id="{A0D18887-339A-9342-4398-C4A5269F11B2}"/>
              </a:ext>
            </a:extLst>
          </p:cNvPr>
          <p:cNvSpPr/>
          <p:nvPr/>
        </p:nvSpPr>
        <p:spPr>
          <a:xfrm>
            <a:off x="2286000" y="4023360"/>
            <a:ext cx="2164080"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4C2BE378-206B-B0AF-A3D6-B42591F21B15}"/>
              </a:ext>
            </a:extLst>
          </p:cNvPr>
          <p:cNvSpPr/>
          <p:nvPr/>
        </p:nvSpPr>
        <p:spPr>
          <a:xfrm>
            <a:off x="1940560" y="1885194"/>
            <a:ext cx="1503680"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extBox 10">
            <a:extLst>
              <a:ext uri="{FF2B5EF4-FFF2-40B4-BE49-F238E27FC236}">
                <a16:creationId xmlns:a16="http://schemas.microsoft.com/office/drawing/2014/main" id="{A978BE89-8A24-C73C-4BA7-A8206E501BD1}"/>
              </a:ext>
            </a:extLst>
          </p:cNvPr>
          <p:cNvSpPr txBox="1"/>
          <p:nvPr/>
        </p:nvSpPr>
        <p:spPr>
          <a:xfrm>
            <a:off x="396240" y="5293584"/>
            <a:ext cx="1074928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then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323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4207278664"/>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2.00pm – 2.20pm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2.20pm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3.00pm – 3.15pm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3.15pm – 4.00pm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6772</TotalTime>
  <Words>1359</Words>
  <Application>Microsoft Office PowerPoint</Application>
  <PresentationFormat>Widescreen</PresentationFormat>
  <Paragraphs>163</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Calibri</vt:lpstr>
      <vt:lpstr>Calibri Light</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11</cp:revision>
  <dcterms:created xsi:type="dcterms:W3CDTF">2023-07-25T09:05:58Z</dcterms:created>
  <dcterms:modified xsi:type="dcterms:W3CDTF">2024-04-08T06:52:54Z</dcterms:modified>
</cp:coreProperties>
</file>