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61" r:id="rId3"/>
    <p:sldId id="257" r:id="rId4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274" cy="4949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51401" y="0"/>
            <a:ext cx="2946274" cy="4949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66825" y="722312"/>
            <a:ext cx="4408488" cy="33067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06665" y="4315782"/>
            <a:ext cx="4984346" cy="48650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31661"/>
            <a:ext cx="2946274" cy="4949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51401" y="9431661"/>
            <a:ext cx="2946274" cy="494976"/>
          </a:xfrm>
          <a:prstGeom prst="rect">
            <a:avLst/>
          </a:prstGeom>
          <a:noFill/>
          <a:ln>
            <a:noFill/>
          </a:ln>
        </p:spPr>
        <p:txBody>
          <a:bodyPr lIns="91250" tIns="45625" rIns="91250" bIns="45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‹N°›</a:t>
            </a:fld>
            <a:endParaRPr lang="fr-FR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174812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266825" y="722313"/>
            <a:ext cx="4408488" cy="33067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906665" y="4315782"/>
            <a:ext cx="4984200" cy="4865100"/>
          </a:xfrm>
          <a:prstGeom prst="rect">
            <a:avLst/>
          </a:prstGeom>
          <a:noFill/>
          <a:ln>
            <a:noFill/>
          </a:ln>
        </p:spPr>
        <p:txBody>
          <a:bodyPr lIns="91250" tIns="45625" rIns="91250" bIns="45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3851401" y="9431661"/>
            <a:ext cx="2946299" cy="495000"/>
          </a:xfrm>
          <a:prstGeom prst="rect">
            <a:avLst/>
          </a:prstGeom>
          <a:noFill/>
          <a:ln>
            <a:noFill/>
          </a:ln>
        </p:spPr>
        <p:txBody>
          <a:bodyPr lIns="91250" tIns="45625" rIns="91250" bIns="45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fr-FR"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598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266825" y="722313"/>
            <a:ext cx="4408488" cy="33067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906665" y="4315782"/>
            <a:ext cx="4984200" cy="4865100"/>
          </a:xfrm>
          <a:prstGeom prst="rect">
            <a:avLst/>
          </a:prstGeom>
          <a:noFill/>
          <a:ln>
            <a:noFill/>
          </a:ln>
        </p:spPr>
        <p:txBody>
          <a:bodyPr lIns="91250" tIns="45625" rIns="91250" bIns="45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3851401" y="9431661"/>
            <a:ext cx="2946299" cy="495000"/>
          </a:xfrm>
          <a:prstGeom prst="rect">
            <a:avLst/>
          </a:prstGeom>
          <a:noFill/>
          <a:ln>
            <a:noFill/>
          </a:ln>
        </p:spPr>
        <p:txBody>
          <a:bodyPr lIns="91250" tIns="45625" rIns="91250" bIns="45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fr-FR"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5983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06665" y="4315782"/>
            <a:ext cx="4984200" cy="486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266825" y="722313"/>
            <a:ext cx="4408488" cy="33067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5987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68312" y="-2698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35975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77800" algn="l" rtl="0">
              <a:spcBef>
                <a:spcPts val="52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1547812" y="6543675"/>
            <a:ext cx="2895600" cy="298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rgbClr val="008000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796088" y="6559550"/>
            <a:ext cx="1090612" cy="298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Arial"/>
              <a:buNone/>
            </a:pPr>
            <a:fld id="{00000000-1234-1234-1234-123412341234}" type="slidenum">
              <a:rPr lang="fr-F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fr-FR"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68312" y="-2698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141788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751387" y="1600200"/>
            <a:ext cx="4141787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1547812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rgbClr val="008000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4587875" y="6245225"/>
            <a:ext cx="1090613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Arial"/>
              <a:buNone/>
            </a:pPr>
            <a:fld id="{00000000-1234-1234-1234-123412341234}" type="slidenum">
              <a:rPr lang="fr-F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fr-FR"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is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0099FF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0099FF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0099FF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0099FF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0099FF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0099FF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547812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rgbClr val="008000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4587875" y="6245225"/>
            <a:ext cx="1090613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Arial"/>
              <a:buNone/>
            </a:pPr>
            <a:fld id="{00000000-1234-1234-1234-123412341234}" type="slidenum">
              <a:rPr lang="fr-F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fr-FR"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68312" y="-2698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1547812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rgbClr val="008000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4587875" y="6245225"/>
            <a:ext cx="1090613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Arial"/>
              <a:buNone/>
            </a:pPr>
            <a:fld id="{00000000-1234-1234-1234-123412341234}" type="slidenum">
              <a:rPr lang="fr-F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fr-FR"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1547812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rgbClr val="008000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587875" y="6245225"/>
            <a:ext cx="1090613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Arial"/>
              <a:buNone/>
            </a:pPr>
            <a:fld id="{00000000-1234-1234-1234-123412341234}" type="slidenum">
              <a:rPr lang="fr-F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fr-FR"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u avec légen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0099FF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0099FF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0099FF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1547812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rgbClr val="008000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4587875" y="6245225"/>
            <a:ext cx="1090613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Arial"/>
              <a:buNone/>
            </a:pPr>
            <a:fld id="{00000000-1234-1234-1234-123412341234}" type="slidenum">
              <a:rPr lang="fr-F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fr-FR"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 avec légen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0099FF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0099FF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rgbClr val="0099FF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0099FF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0099FF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0099FF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0099FF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1547812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rgbClr val="008000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4587875" y="6245225"/>
            <a:ext cx="1090613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Arial"/>
              <a:buNone/>
            </a:pPr>
            <a:fld id="{00000000-1234-1234-1234-123412341234}" type="slidenum">
              <a:rPr lang="fr-F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fr-FR"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re et texte vertical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68312" y="-2698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 rot="5400000">
            <a:off x="2412205" y="-354806"/>
            <a:ext cx="4525963" cy="8435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77800" algn="l" rtl="0">
              <a:spcBef>
                <a:spcPts val="52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1547812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rgbClr val="008000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4587875" y="6245225"/>
            <a:ext cx="1090613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Arial"/>
              <a:buNone/>
            </a:pPr>
            <a:fld id="{00000000-1234-1234-1234-123412341234}" type="slidenum">
              <a:rPr lang="fr-F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fr-FR"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itre vertical et text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 rot="5400000">
            <a:off x="4762499" y="1995487"/>
            <a:ext cx="6153151" cy="210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 rot="5400000">
            <a:off x="468311" y="-38099"/>
            <a:ext cx="6153151" cy="6175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77800" algn="l" rtl="0">
              <a:spcBef>
                <a:spcPts val="52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1547812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rgbClr val="008000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4587875" y="6245225"/>
            <a:ext cx="1090613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Arial"/>
              <a:buNone/>
            </a:pPr>
            <a:fld id="{00000000-1234-1234-1234-123412341234}" type="slidenum">
              <a:rPr lang="fr-F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fr-FR"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PAGE INTERIEURE GENERIQUE COULEUR B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0"/>
            <a:ext cx="9144000" cy="68484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68312" y="-2698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35975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77800" algn="l" rtl="0">
              <a:spcBef>
                <a:spcPts val="52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547812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rgbClr val="008000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4587875" y="6245225"/>
            <a:ext cx="1090613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Arial"/>
              <a:buNone/>
            </a:pPr>
            <a:fld id="{00000000-1234-1234-1234-123412341234}" type="slidenum">
              <a:rPr lang="fr-F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fr-FR"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Shape 15" descr="LOGO-DSI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72450" y="6248400"/>
            <a:ext cx="792162" cy="56514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68312" y="-26988"/>
            <a:ext cx="8229600" cy="75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Rapport Flash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796088" y="6559550"/>
            <a:ext cx="1090500" cy="29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Arial"/>
              <a:buNone/>
            </a:pPr>
            <a:fld id="{00000000-1234-1234-1234-123412341234}" type="slidenum">
              <a:rPr lang="fr-F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fr-FR"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412014" y="672222"/>
            <a:ext cx="8436000" cy="426900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88A3A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ACTIVITES SUR LA PERIODE EQUIPE ( Croix –Réaumur – ACS )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77067" y="885742"/>
            <a:ext cx="8575204" cy="5791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fr-FR" sz="1400" dirty="0"/>
              <a:t> </a:t>
            </a: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</a:pPr>
            <a:r>
              <a:rPr lang="fr-F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AECF</a:t>
            </a:r>
            <a:endParaRPr lang="fr-FR" sz="1400" dirty="0"/>
          </a:p>
          <a:p>
            <a:pPr marL="457200" lvl="1" indent="0">
              <a:spcBef>
                <a:spcPts val="280"/>
              </a:spcBef>
              <a:buNone/>
            </a:pPr>
            <a:endParaRPr lang="fr-FR" sz="1300" dirty="0"/>
          </a:p>
          <a:p>
            <a:pPr lvl="1" indent="-285750">
              <a:spcBef>
                <a:spcPts val="280"/>
              </a:spcBef>
            </a:pPr>
            <a:r>
              <a:rPr lang="fr-FR" sz="1300" dirty="0"/>
              <a:t>Migration </a:t>
            </a:r>
            <a:r>
              <a:rPr lang="fr-FR" sz="1300" dirty="0" err="1"/>
              <a:t>Birdy</a:t>
            </a:r>
            <a:r>
              <a:rPr lang="fr-FR" sz="1300" dirty="0"/>
              <a:t> en cours. Félicitations pour le travail accomplie et l’engagement de Kévin.</a:t>
            </a:r>
          </a:p>
          <a:p>
            <a:pPr lvl="1" indent="-285750">
              <a:spcBef>
                <a:spcPts val="280"/>
              </a:spcBef>
            </a:pPr>
            <a:r>
              <a:rPr lang="fr-FR" sz="1300" dirty="0"/>
              <a:t>Concernant le repérage des équipements spécifiques (contrôle d’</a:t>
            </a:r>
            <a:r>
              <a:rPr lang="fr-FR" sz="1300" dirty="0" err="1"/>
              <a:t>acces</a:t>
            </a:r>
            <a:r>
              <a:rPr lang="fr-FR" sz="1300" dirty="0"/>
              <a:t>, borne wifi </a:t>
            </a:r>
            <a:r>
              <a:rPr lang="fr-FR" sz="1300" dirty="0" err="1"/>
              <a:t>etc</a:t>
            </a:r>
            <a:r>
              <a:rPr lang="fr-FR" sz="1300" dirty="0"/>
              <a:t> …) relance faite par KF vers </a:t>
            </a:r>
            <a:r>
              <a:rPr lang="fr-FR" sz="1300" dirty="0" err="1"/>
              <a:t>S.Dalle</a:t>
            </a:r>
            <a:r>
              <a:rPr lang="fr-FR" sz="1300" dirty="0"/>
              <a:t> semaine 12 et 16;</a:t>
            </a:r>
          </a:p>
          <a:p>
            <a:pPr lvl="1" indent="-285750">
              <a:spcBef>
                <a:spcPts val="280"/>
              </a:spcBef>
            </a:pPr>
            <a:r>
              <a:rPr lang="fr-FR" sz="1300" dirty="0"/>
              <a:t>La conversion des adresses </a:t>
            </a:r>
            <a:r>
              <a:rPr lang="fr-FR" sz="1300" dirty="0" err="1"/>
              <a:t>ip</a:t>
            </a:r>
            <a:r>
              <a:rPr lang="fr-FR" sz="1300" dirty="0"/>
              <a:t> en nom d’imprimante est en cours une demande </a:t>
            </a:r>
            <a:r>
              <a:rPr lang="fr-FR" sz="1300" dirty="0" err="1"/>
              <a:t>Jira</a:t>
            </a:r>
            <a:r>
              <a:rPr lang="fr-FR" sz="1300" dirty="0"/>
              <a:t> a été réalisé par KF nouvelle relance en S16.</a:t>
            </a:r>
          </a:p>
          <a:p>
            <a:pPr lvl="0" indent="-342900">
              <a:spcBef>
                <a:spcPts val="320"/>
              </a:spcBef>
            </a:pPr>
            <a:r>
              <a:rPr lang="fr-FR" sz="1600" dirty="0"/>
              <a:t>Croix</a:t>
            </a:r>
            <a:endParaRPr lang="fr-FR" sz="1200" dirty="0"/>
          </a:p>
          <a:p>
            <a:pPr lvl="1" indent="-285750">
              <a:spcBef>
                <a:spcPts val="280"/>
              </a:spcBef>
            </a:pPr>
            <a:r>
              <a:rPr lang="fr-FR" sz="1400" dirty="0"/>
              <a:t>Relance une proposition de réunion pour mettre place les plans d’action de sécurisation des postes de travail. Toujours pas de réponse au mail (nouvelle relance semaine 20).</a:t>
            </a:r>
          </a:p>
          <a:p>
            <a:pPr lvl="1" indent="-285750">
              <a:spcBef>
                <a:spcPts val="280"/>
              </a:spcBef>
            </a:pPr>
            <a:r>
              <a:rPr lang="fr-FR" sz="1400" dirty="0"/>
              <a:t>Book informatique pour les nouveaux arrivants. Mise en page par Stefan (infos pratique, localisation salle de réunion, copieurs). </a:t>
            </a:r>
          </a:p>
          <a:p>
            <a:pPr lvl="1" indent="-285750">
              <a:spcBef>
                <a:spcPts val="280"/>
              </a:spcBef>
            </a:pPr>
            <a:r>
              <a:rPr lang="fr-FR" sz="1400" dirty="0"/>
              <a:t>Création d’un document qui recense les connexions des équipement spécifique du site. (en cours réalisé 70%)</a:t>
            </a:r>
          </a:p>
          <a:p>
            <a:pPr lvl="1" indent="-285750">
              <a:spcBef>
                <a:spcPts val="280"/>
              </a:spcBef>
            </a:pPr>
            <a:r>
              <a:rPr lang="fr-FR" sz="1400" dirty="0"/>
              <a:t>Projet W8.1 en cours sur Croix. (réalisé 15%).</a:t>
            </a:r>
          </a:p>
          <a:p>
            <a:pPr lvl="1" indent="-285750">
              <a:spcBef>
                <a:spcPts val="280"/>
              </a:spcBef>
            </a:pPr>
            <a:r>
              <a:rPr lang="fr-FR" sz="1400" dirty="0"/>
              <a:t>Projet remplacement serveur de Croix. Une visite des sites de Croix et </a:t>
            </a:r>
            <a:r>
              <a:rPr lang="fr-FR" sz="1400" dirty="0" err="1"/>
              <a:t>Marquain</a:t>
            </a:r>
            <a:r>
              <a:rPr lang="fr-FR" sz="1400" dirty="0"/>
              <a:t> a été réalisé avec </a:t>
            </a:r>
            <a:r>
              <a:rPr lang="fr-FR" sz="1400" dirty="0" err="1"/>
              <a:t>M.Desmaret</a:t>
            </a:r>
            <a:r>
              <a:rPr lang="fr-FR" sz="1400" dirty="0"/>
              <a:t>. Echange sur les particularités du site.</a:t>
            </a:r>
          </a:p>
          <a:p>
            <a:pPr lvl="1" indent="-285750">
              <a:spcBef>
                <a:spcPts val="280"/>
              </a:spcBef>
            </a:pPr>
            <a:r>
              <a:rPr lang="fr-FR" sz="1400" dirty="0" err="1"/>
              <a:t>Forward</a:t>
            </a:r>
            <a:r>
              <a:rPr lang="fr-FR" sz="1400" dirty="0"/>
              <a:t> de la communication, qui indique le reboot des machines suite à l’attaque informatique mondial. </a:t>
            </a:r>
          </a:p>
          <a:p>
            <a:pPr lvl="1" indent="-285750">
              <a:spcBef>
                <a:spcPts val="280"/>
              </a:spcBef>
            </a:pPr>
            <a:r>
              <a:rPr lang="fr-FR" sz="1400" dirty="0"/>
              <a:t>Envoi d’une communication pour avertir  d’une maintenance sur le réseau Wi-Fi les 29 et 30/05. Solution de contournement utiliser le réseau </a:t>
            </a:r>
            <a:r>
              <a:rPr lang="fr-FR" sz="1400" dirty="0" err="1"/>
              <a:t>cablé</a:t>
            </a:r>
            <a:r>
              <a:rPr lang="fr-FR" sz="1400" dirty="0"/>
              <a:t>.</a:t>
            </a:r>
          </a:p>
          <a:p>
            <a:pPr lvl="1" indent="-285750">
              <a:spcBef>
                <a:spcPts val="280"/>
              </a:spcBef>
            </a:pPr>
            <a:endParaRPr lang="fr-FR" sz="1400" dirty="0"/>
          </a:p>
          <a:p>
            <a:pPr lvl="1" indent="-285750">
              <a:spcBef>
                <a:spcPts val="280"/>
              </a:spcBef>
            </a:pPr>
            <a:endParaRPr lang="fr-FR" sz="1400" dirty="0"/>
          </a:p>
          <a:p>
            <a:pPr lvl="1" indent="-285750">
              <a:spcBef>
                <a:spcPts val="280"/>
              </a:spcBef>
            </a:pPr>
            <a:endParaRPr lang="fr-FR" sz="1400" dirty="0"/>
          </a:p>
          <a:p>
            <a:pPr lvl="1" indent="-285750">
              <a:spcBef>
                <a:spcPts val="280"/>
              </a:spcBef>
            </a:pPr>
            <a:endParaRPr lang="fr-FR" sz="1400" dirty="0"/>
          </a:p>
          <a:p>
            <a:pPr marL="457200" lvl="1" indent="0">
              <a:spcBef>
                <a:spcPts val="280"/>
              </a:spcBef>
              <a:buNone/>
            </a:pPr>
            <a:endParaRPr lang="fr-FR" sz="1400" dirty="0"/>
          </a:p>
          <a:p>
            <a:pPr marL="457200" lvl="1" indent="0">
              <a:spcBef>
                <a:spcPts val="280"/>
              </a:spcBef>
              <a:buNone/>
            </a:pPr>
            <a:endParaRPr lang="en-US" sz="1300" dirty="0"/>
          </a:p>
          <a:p>
            <a:pPr lvl="2"/>
            <a:endParaRPr lang="en-US" sz="800" dirty="0"/>
          </a:p>
          <a:p>
            <a:endParaRPr lang="en-US" sz="1400" dirty="0"/>
          </a:p>
          <a:p>
            <a:pPr lvl="1" indent="-285750">
              <a:spcBef>
                <a:spcPts val="280"/>
              </a:spcBef>
            </a:pPr>
            <a:endParaRPr lang="fr-FR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</a:pPr>
            <a:endParaRPr lang="fr-FR" sz="1400" dirty="0"/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</a:pPr>
            <a:endParaRPr lang="fr-FR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</a:pPr>
            <a:endParaRPr lang="fr-FR" sz="1400" dirty="0"/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</a:pPr>
            <a:endParaRPr lang="fr-FR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</a:pPr>
            <a:endParaRPr lang="fr-FR" sz="1400" dirty="0"/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</a:pPr>
            <a:endParaRPr lang="fr-FR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0" rtl="0">
              <a:spcBef>
                <a:spcPts val="280"/>
              </a:spcBef>
              <a:buClr>
                <a:srgbClr val="0099FF"/>
              </a:buClr>
              <a:buSzPct val="100000"/>
              <a:buNone/>
            </a:pPr>
            <a:endParaRPr lang="fr-FR" sz="1400" dirty="0"/>
          </a:p>
          <a:p>
            <a:pPr marL="457200" marR="0" lvl="1" indent="0" algn="l" rtl="0">
              <a:spcBef>
                <a:spcPts val="32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32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marR="0" lvl="1" indent="-635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89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52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52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68312" y="-26988"/>
            <a:ext cx="8229600" cy="75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Rapport Flash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796088" y="6559550"/>
            <a:ext cx="1090500" cy="29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Arial"/>
              <a:buNone/>
            </a:pPr>
            <a:fld id="{00000000-1234-1234-1234-123412341234}" type="slidenum">
              <a:rPr lang="fr-F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fr-FR"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412014" y="672222"/>
            <a:ext cx="8436000" cy="426900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88A3A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ACTIVITES SUR LA PERIODE EQUIPE ( Croix –Réaumur – ACS )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77067" y="885742"/>
            <a:ext cx="8436000" cy="5791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>
              <a:spcBef>
                <a:spcPts val="320"/>
              </a:spcBef>
              <a:buNone/>
            </a:pPr>
            <a:endParaRPr lang="fr-FR" sz="1400" dirty="0"/>
          </a:p>
          <a:p>
            <a:pPr marL="0" indent="0">
              <a:spcBef>
                <a:spcPts val="320"/>
              </a:spcBef>
              <a:buNone/>
            </a:pPr>
            <a:endParaRPr lang="fr-FR" sz="1400" dirty="0"/>
          </a:p>
          <a:p>
            <a:pPr indent="-342900">
              <a:spcBef>
                <a:spcPts val="320"/>
              </a:spcBef>
            </a:pPr>
            <a:r>
              <a:rPr lang="fr-FR" sz="1600" dirty="0"/>
              <a:t>ACS</a:t>
            </a:r>
          </a:p>
          <a:p>
            <a:pPr lvl="1" indent="-342900">
              <a:spcBef>
                <a:spcPts val="320"/>
              </a:spcBef>
            </a:pPr>
            <a:r>
              <a:rPr lang="fr-FR" sz="1400" dirty="0"/>
              <a:t>L’incident réseau est toujours en cours. (une prise en charge est tjrs en cours avec l’exploit).</a:t>
            </a:r>
          </a:p>
          <a:p>
            <a:pPr lvl="1" indent="-342900">
              <a:spcBef>
                <a:spcPts val="320"/>
              </a:spcBef>
            </a:pPr>
            <a:r>
              <a:rPr lang="fr-FR" sz="1400" dirty="0"/>
              <a:t>PRI de test réalisé avec l’équipe d’ACS le 26/05. Nous avons rencontré un souci sur l’activation de la pise en main à distance des nouvelles machines. La procédure fournit par le RA n’est pas à jour. Nous avons pris les devant et mise à jour le </a:t>
            </a:r>
            <a:r>
              <a:rPr lang="fr-FR" sz="1400" dirty="0" err="1"/>
              <a:t>mop</a:t>
            </a:r>
            <a:r>
              <a:rPr lang="fr-FR" sz="1400" dirty="0"/>
              <a:t> pour éviter cette expérience. Elle sera envoyée au RA S22. </a:t>
            </a:r>
          </a:p>
          <a:p>
            <a:pPr lvl="1" indent="-342900">
              <a:spcBef>
                <a:spcPts val="320"/>
              </a:spcBef>
            </a:pPr>
            <a:endParaRPr lang="fr-FR" sz="1400" dirty="0"/>
          </a:p>
          <a:p>
            <a:pPr lvl="0" indent="-342900">
              <a:spcBef>
                <a:spcPts val="320"/>
              </a:spcBef>
            </a:pPr>
            <a:r>
              <a:rPr lang="fr-FR" sz="1600" dirty="0"/>
              <a:t>Réaumur</a:t>
            </a:r>
            <a:endParaRPr lang="fr-FR" sz="1400" dirty="0"/>
          </a:p>
          <a:p>
            <a:pPr lvl="1" indent="-342900">
              <a:spcBef>
                <a:spcPts val="320"/>
              </a:spcBef>
            </a:pPr>
            <a:r>
              <a:rPr lang="fr-FR" sz="1400" dirty="0"/>
              <a:t>Check de sécurité des postes de travail. Réalisé 50%.</a:t>
            </a:r>
          </a:p>
          <a:p>
            <a:pPr lvl="1" indent="-342900">
              <a:spcBef>
                <a:spcPts val="320"/>
              </a:spcBef>
            </a:pPr>
            <a:r>
              <a:rPr lang="fr-FR" sz="1400" dirty="0"/>
              <a:t>Déploiement W8.1. Réalisé 80%.</a:t>
            </a:r>
          </a:p>
          <a:p>
            <a:pPr marL="400050" lvl="1" indent="0">
              <a:spcBef>
                <a:spcPts val="320"/>
              </a:spcBef>
              <a:buNone/>
            </a:pPr>
            <a:endParaRPr lang="fr-FR" sz="1400" dirty="0"/>
          </a:p>
          <a:p>
            <a:pPr marL="0" indent="0">
              <a:spcBef>
                <a:spcPts val="320"/>
              </a:spcBef>
              <a:buNone/>
            </a:pPr>
            <a:endParaRPr lang="fr-FR" sz="1400" dirty="0"/>
          </a:p>
          <a:p>
            <a:pPr marL="400050" lvl="1" indent="0">
              <a:spcBef>
                <a:spcPts val="320"/>
              </a:spcBef>
              <a:buNone/>
            </a:pPr>
            <a:endParaRPr lang="fr-FR" sz="1400" dirty="0"/>
          </a:p>
          <a:p>
            <a:pPr lvl="1" indent="-285750">
              <a:spcBef>
                <a:spcPts val="280"/>
              </a:spcBef>
            </a:pPr>
            <a:endParaRPr lang="fr-FR" sz="1400" dirty="0"/>
          </a:p>
          <a:p>
            <a:pPr marL="457200" lvl="1" indent="0">
              <a:spcBef>
                <a:spcPts val="280"/>
              </a:spcBef>
              <a:buNone/>
            </a:pPr>
            <a:endParaRPr lang="fr-FR" sz="1400" dirty="0"/>
          </a:p>
          <a:p>
            <a:pPr lvl="1" indent="-285750">
              <a:spcBef>
                <a:spcPts val="280"/>
              </a:spcBef>
              <a:buNone/>
            </a:pPr>
            <a:endParaRPr lang="fr-FR" sz="1400" dirty="0"/>
          </a:p>
          <a:p>
            <a:pPr marL="442912" lvl="2" indent="0">
              <a:buNone/>
            </a:pPr>
            <a:endParaRPr lang="fr-FR" sz="1400" dirty="0"/>
          </a:p>
          <a:p>
            <a:pPr lvl="1" indent="-285750">
              <a:spcBef>
                <a:spcPts val="280"/>
              </a:spcBef>
            </a:pPr>
            <a:endParaRPr lang="fr-FR" sz="1400" dirty="0"/>
          </a:p>
          <a:p>
            <a:pPr lvl="1" indent="0" rtl="0">
              <a:spcBef>
                <a:spcPts val="280"/>
              </a:spcBef>
              <a:buClr>
                <a:srgbClr val="0099FF"/>
              </a:buClr>
              <a:buSzPct val="100000"/>
              <a:buNone/>
            </a:pPr>
            <a:endParaRPr lang="fr-FR" sz="1400" dirty="0"/>
          </a:p>
          <a:p>
            <a:pPr lvl="1" indent="0" rtl="0">
              <a:spcBef>
                <a:spcPts val="280"/>
              </a:spcBef>
              <a:buClr>
                <a:srgbClr val="0099FF"/>
              </a:buClr>
              <a:buSzPct val="100000"/>
              <a:buNone/>
            </a:pPr>
            <a:endParaRPr lang="fr-FR" sz="1400" dirty="0"/>
          </a:p>
          <a:p>
            <a:pPr marL="457200" marR="0" lvl="1" indent="0" algn="l" rtl="0">
              <a:spcBef>
                <a:spcPts val="32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32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Char char="•"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marR="0" lvl="1" indent="-635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89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52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52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781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6796088" y="6559550"/>
            <a:ext cx="1090500" cy="29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Arial"/>
              <a:buNone/>
            </a:pPr>
            <a:fld id="{00000000-1234-1234-1234-123412341234}" type="slidenum">
              <a:rPr lang="fr-F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fr-FR"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250825" y="22225"/>
            <a:ext cx="8118600" cy="100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Rapport Flash</a:t>
            </a:r>
            <a:br>
              <a:rPr lang="fr-FR" sz="3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endParaRPr lang="fr-FR" sz="34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250825" y="811212"/>
            <a:ext cx="8436000" cy="428699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88A3A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ACTIVITES PREVUES CROIX -  ACS –REAUMUR 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239837"/>
            <a:ext cx="8436000" cy="561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48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r>
              <a:rPr lang="fr-F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20"/>
              </a:spcBef>
              <a:spcAft>
                <a:spcPts val="0"/>
              </a:spcAft>
              <a:buClr>
                <a:srgbClr val="0099FF"/>
              </a:buClr>
              <a:buSzPct val="25000"/>
              <a:buFont typeface="Arial"/>
              <a:buNone/>
            </a:pP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52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52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52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52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520"/>
              </a:spcBef>
              <a:spcAft>
                <a:spcPts val="0"/>
              </a:spcAft>
              <a:buClr>
                <a:srgbClr val="0099FF"/>
              </a:buClr>
              <a:buSzPct val="100000"/>
              <a:buFont typeface="Arial"/>
              <a:buNone/>
            </a:pP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1" y="1299984"/>
            <a:ext cx="8229624" cy="5409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342900">
              <a:spcBef>
                <a:spcPts val="320"/>
              </a:spcBef>
            </a:pPr>
            <a:endParaRPr lang="fr-FR" dirty="0"/>
          </a:p>
          <a:p>
            <a:pPr lvl="1" indent="-285750">
              <a:spcBef>
                <a:spcPts val="280"/>
              </a:spcBef>
            </a:pPr>
            <a:r>
              <a:rPr lang="fr-FR" dirty="0"/>
              <a:t>		</a:t>
            </a:r>
          </a:p>
          <a:p>
            <a:pPr lvl="0" indent="-342900">
              <a:spcBef>
                <a:spcPts val="320"/>
              </a:spcBef>
            </a:pPr>
            <a:r>
              <a:rPr lang="fr-FR" sz="1600" dirty="0"/>
              <a:t>Croix</a:t>
            </a:r>
            <a:endParaRPr lang="fr-FR" dirty="0"/>
          </a:p>
          <a:p>
            <a:pPr lvl="0" indent="-342900">
              <a:spcBef>
                <a:spcPts val="320"/>
              </a:spcBef>
            </a:pPr>
            <a:r>
              <a:rPr lang="fr-FR" sz="1600" dirty="0"/>
              <a:t>	</a:t>
            </a:r>
            <a:endParaRPr lang="fr-FR" dirty="0"/>
          </a:p>
          <a:p>
            <a:pPr lvl="0" indent="-342900">
              <a:spcBef>
                <a:spcPts val="320"/>
              </a:spcBef>
            </a:pPr>
            <a:r>
              <a:rPr lang="fr-FR" dirty="0"/>
              <a:t>	Continuer les migrations 8.1</a:t>
            </a:r>
          </a:p>
          <a:p>
            <a:pPr lvl="0" indent="-342900">
              <a:spcBef>
                <a:spcPts val="320"/>
              </a:spcBef>
            </a:pPr>
            <a:r>
              <a:rPr lang="fr-FR" dirty="0"/>
              <a:t>	Terminer le document qui recense les connexions des équipement spécifique du site.</a:t>
            </a:r>
          </a:p>
          <a:p>
            <a:pPr lvl="1" indent="-285750">
              <a:spcBef>
                <a:spcPts val="280"/>
              </a:spcBef>
            </a:pPr>
            <a:r>
              <a:rPr lang="fr-FR" dirty="0"/>
              <a:t>	Visite de site avec l’intégrateur des chromes box. Lundi 29/05 de 12h à 14h.</a:t>
            </a:r>
          </a:p>
          <a:p>
            <a:pPr lvl="1" indent="-285750">
              <a:spcBef>
                <a:spcPts val="280"/>
              </a:spcBef>
            </a:pPr>
            <a:r>
              <a:rPr lang="fr-FR" dirty="0"/>
              <a:t>	Dans le cadre du projet du remplacement du serveur de Croix. Je dois fournir à 	</a:t>
            </a:r>
            <a:r>
              <a:rPr lang="fr-FR" dirty="0" err="1"/>
              <a:t>M.Desmaret</a:t>
            </a:r>
            <a:r>
              <a:rPr lang="fr-FR" dirty="0"/>
              <a:t>, la liste des applis du site, nom des serveurs, </a:t>
            </a:r>
            <a:r>
              <a:rPr lang="fr-FR" dirty="0" err="1"/>
              <a:t>ip</a:t>
            </a:r>
            <a:r>
              <a:rPr lang="fr-FR" dirty="0"/>
              <a:t> etc…</a:t>
            </a:r>
          </a:p>
          <a:p>
            <a:pPr lvl="1" indent="-285750">
              <a:spcBef>
                <a:spcPts val="280"/>
              </a:spcBef>
            </a:pPr>
            <a:r>
              <a:rPr lang="fr-FR" dirty="0"/>
              <a:t>	Présenter le </a:t>
            </a:r>
            <a:r>
              <a:rPr lang="fr-FR" dirty="0" err="1"/>
              <a:t>Ebook</a:t>
            </a:r>
            <a:r>
              <a:rPr lang="fr-FR" dirty="0"/>
              <a:t> pour les nouveaux arrivants à MMY.</a:t>
            </a:r>
          </a:p>
          <a:p>
            <a:pPr marL="457200" lvl="1">
              <a:spcBef>
                <a:spcPts val="280"/>
              </a:spcBef>
            </a:pPr>
            <a:endParaRPr lang="fr-FR" dirty="0"/>
          </a:p>
          <a:p>
            <a:pPr lvl="0" indent="-342900">
              <a:spcBef>
                <a:spcPts val="320"/>
              </a:spcBef>
            </a:pPr>
            <a:endParaRPr lang="fr-FR" dirty="0"/>
          </a:p>
          <a:p>
            <a:pPr lvl="0" indent="-342900">
              <a:spcBef>
                <a:spcPts val="320"/>
              </a:spcBef>
            </a:pPr>
            <a:r>
              <a:rPr lang="fr-FR" dirty="0"/>
              <a:t>	</a:t>
            </a:r>
          </a:p>
          <a:p>
            <a:pPr lvl="0" indent="-342900">
              <a:spcBef>
                <a:spcPts val="320"/>
              </a:spcBef>
            </a:pPr>
            <a:endParaRPr lang="fr-FR" dirty="0"/>
          </a:p>
          <a:p>
            <a:pPr lvl="0" indent="-342900">
              <a:spcBef>
                <a:spcPts val="320"/>
              </a:spcBef>
            </a:pPr>
            <a:endParaRPr lang="fr-FR" dirty="0"/>
          </a:p>
          <a:p>
            <a:pPr lvl="0" indent="-342900">
              <a:spcBef>
                <a:spcPts val="320"/>
              </a:spcBef>
            </a:pPr>
            <a:endParaRPr lang="fr-FR" dirty="0"/>
          </a:p>
          <a:p>
            <a:pPr lvl="1" indent="-285750">
              <a:spcBef>
                <a:spcPts val="280"/>
              </a:spcBef>
            </a:pPr>
            <a:endParaRPr lang="fr-FR" dirty="0"/>
          </a:p>
          <a:p>
            <a:pPr lvl="1" indent="-285750">
              <a:spcBef>
                <a:spcPts val="280"/>
              </a:spcBef>
            </a:pPr>
            <a:r>
              <a:rPr lang="fr-FR" dirty="0"/>
              <a:t>	</a:t>
            </a:r>
          </a:p>
          <a:p>
            <a:pPr lvl="1" indent="-285750">
              <a:spcBef>
                <a:spcPts val="280"/>
              </a:spcBef>
            </a:pPr>
            <a:r>
              <a:rPr lang="fr-FR" dirty="0"/>
              <a:t>	</a:t>
            </a:r>
          </a:p>
          <a:p>
            <a:pPr lvl="1" indent="-285750">
              <a:spcBef>
                <a:spcPts val="280"/>
              </a:spcBef>
            </a:pPr>
            <a:endParaRPr lang="fr-FR" dirty="0"/>
          </a:p>
          <a:p>
            <a:pPr lvl="1" indent="-285750">
              <a:spcBef>
                <a:spcPts val="280"/>
              </a:spcBef>
            </a:pP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8_Conception personnalisée">
  <a:themeElements>
    <a:clrScheme name="8_Conception personnalisé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366</Words>
  <Application>Microsoft Office PowerPoint</Application>
  <PresentationFormat>Affichage à l'écran (4:3)</PresentationFormat>
  <Paragraphs>232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Times New Roman</vt:lpstr>
      <vt:lpstr>8_Conception personnalisée</vt:lpstr>
      <vt:lpstr>Rapport Flash</vt:lpstr>
      <vt:lpstr>Rapport Flash</vt:lpstr>
      <vt:lpstr>Rapport Flash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Flash</dc:title>
  <dc:creator>gregory Chapman</dc:creator>
  <cp:lastModifiedBy>Stefan</cp:lastModifiedBy>
  <cp:revision>233</cp:revision>
  <dcterms:modified xsi:type="dcterms:W3CDTF">2018-04-16T18:59:03Z</dcterms:modified>
</cp:coreProperties>
</file>