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1401" y="0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66825" y="722312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346" cy="4865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1661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17481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99" cy="4950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fr-FR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98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98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99" cy="4950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fr-FR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616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99" cy="4950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fr-FR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627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99" cy="4950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42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547812" y="6543675"/>
            <a:ext cx="2895600" cy="29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612" cy="298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4178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751387" y="1600200"/>
            <a:ext cx="414178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412205" y="-354806"/>
            <a:ext cx="4525963" cy="8435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5400000">
            <a:off x="4762499" y="1995487"/>
            <a:ext cx="6153151" cy="21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468311" y="-38099"/>
            <a:ext cx="6153151" cy="6175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GE INTERIEURE GENERIQUE COULEUR B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LOGO-DS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72450" y="6248400"/>
            <a:ext cx="792162" cy="5651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75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fr-FR"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12014" y="672222"/>
            <a:ext cx="8436000" cy="4269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ACTIVITES SUR LA PERIODE EQUIPE ( Croix –Réaumur – ACS 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77067" y="885742"/>
            <a:ext cx="8575204" cy="579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1400" dirty="0"/>
              <a:t> 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AECF</a:t>
            </a: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fr-FR" sz="1300" dirty="0"/>
          </a:p>
          <a:p>
            <a:pPr lvl="1" indent="-285750">
              <a:spcBef>
                <a:spcPts val="280"/>
              </a:spcBef>
            </a:pPr>
            <a:r>
              <a:rPr lang="fr-FR" sz="1300" dirty="0"/>
              <a:t>Point AECF le jeudi 7/06. Point GFI/Auchan sur la prestation de Kévin F. C/R envoyé au commercial. Le CR Auchan sera envoyé à MMY en S24</a:t>
            </a:r>
          </a:p>
          <a:p>
            <a:pPr lvl="1" indent="-285750">
              <a:spcBef>
                <a:spcPts val="280"/>
              </a:spcBef>
            </a:pPr>
            <a:r>
              <a:rPr lang="fr-FR" sz="1300" dirty="0"/>
              <a:t>Concernant le repérage des équipements spécifiques (contrôle d’</a:t>
            </a:r>
            <a:r>
              <a:rPr lang="fr-FR" sz="1300" dirty="0" err="1"/>
              <a:t>acces</a:t>
            </a:r>
            <a:r>
              <a:rPr lang="fr-FR" sz="1300" dirty="0"/>
              <a:t>, borne wifi </a:t>
            </a:r>
            <a:r>
              <a:rPr lang="fr-FR" sz="1300" dirty="0" err="1"/>
              <a:t>etc</a:t>
            </a:r>
            <a:r>
              <a:rPr lang="fr-FR" sz="1300" dirty="0"/>
              <a:t> …) relance faite par KF vers </a:t>
            </a:r>
            <a:r>
              <a:rPr lang="fr-FR" sz="1300" dirty="0" err="1"/>
              <a:t>S.Dalle</a:t>
            </a:r>
            <a:r>
              <a:rPr lang="fr-FR" sz="1300" dirty="0"/>
              <a:t> semaine 12 et 16</a:t>
            </a:r>
          </a:p>
          <a:p>
            <a:pPr lvl="1" indent="-285750">
              <a:spcBef>
                <a:spcPts val="280"/>
              </a:spcBef>
            </a:pPr>
            <a:r>
              <a:rPr lang="fr-FR" sz="1300" dirty="0"/>
              <a:t>La conversion des adresses </a:t>
            </a:r>
            <a:r>
              <a:rPr lang="fr-FR" sz="1300" dirty="0" err="1"/>
              <a:t>ip</a:t>
            </a:r>
            <a:r>
              <a:rPr lang="fr-FR" sz="1300" dirty="0"/>
              <a:t> en nom d’imprimante est en cours une demande </a:t>
            </a:r>
            <a:r>
              <a:rPr lang="fr-FR" sz="1300" dirty="0" err="1"/>
              <a:t>Jira</a:t>
            </a:r>
            <a:r>
              <a:rPr lang="fr-FR" sz="1300" dirty="0"/>
              <a:t> a été réalisé par KF nouvelle relance en S16.</a:t>
            </a:r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Croix</a:t>
            </a:r>
            <a:endParaRPr lang="fr-FR" sz="1200" dirty="0"/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En attente de date de rdv pour les plans d’action de sécurisation des postes de travail.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Book informatique pour les nouveaux arrivants. Nouvelle mise à jour du E-Book. A partager avec MMY pour échange en S24.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Création d’un document qui recense les connexions des équipement spécifique du site. (en cours réalisé 70%)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Projet W8.1 en cours sur Croix. (réalisé 30%).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Suite au problème du </a:t>
            </a:r>
            <a:r>
              <a:rPr lang="fr-FR" sz="1400" dirty="0" err="1"/>
              <a:t>wi-fi</a:t>
            </a:r>
            <a:r>
              <a:rPr lang="fr-FR" sz="1400" dirty="0"/>
              <a:t> bureautique passage sur l’ensemble des portables du site pour déployer la nouvelle clé du </a:t>
            </a:r>
            <a:r>
              <a:rPr lang="fr-FR" sz="1400" dirty="0" err="1"/>
              <a:t>Y_Auchan</a:t>
            </a:r>
            <a:r>
              <a:rPr lang="fr-FR" sz="1400" dirty="0"/>
              <a:t> (soit environ 200 machines) création des fiches incidents en cours (réalisé 30%)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Incident </a:t>
            </a:r>
            <a:r>
              <a:rPr lang="fr-FR" sz="1400" dirty="0" err="1"/>
              <a:t>BitLocker</a:t>
            </a:r>
            <a:r>
              <a:rPr lang="fr-FR" sz="1400" dirty="0"/>
              <a:t> chez un utilisateur, pas de remontée de clé dans l’AD. Information transmise à l’expert Windows. Impossible de récupérer les données. Des plans d’action sont en cours pour contourne le bug Microsoft.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Incident ouvert chez Bouygues suite à coupure du réseau de téléphonie 3 jours pour Henri Mathias, Gérard </a:t>
            </a:r>
            <a:r>
              <a:rPr lang="fr-FR" sz="1400" dirty="0" err="1"/>
              <a:t>Mulliez</a:t>
            </a:r>
            <a:r>
              <a:rPr lang="fr-FR" sz="1400" dirty="0"/>
              <a:t>. (sur un site en PACA).</a:t>
            </a:r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en-US" sz="1300" dirty="0"/>
          </a:p>
          <a:p>
            <a:pPr lvl="2"/>
            <a:endParaRPr lang="en-US" sz="800" dirty="0"/>
          </a:p>
          <a:p>
            <a:endParaRPr lang="en-US" sz="1400" dirty="0"/>
          </a:p>
          <a:p>
            <a:pPr lvl="1" indent="-285750">
              <a:spcBef>
                <a:spcPts val="280"/>
              </a:spcBef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dirty="0"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dirty="0"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dirty="0"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0" rtl="0">
              <a:spcBef>
                <a:spcPts val="280"/>
              </a:spcBef>
              <a:buClr>
                <a:srgbClr val="0099FF"/>
              </a:buClr>
              <a:buSzPct val="100000"/>
              <a:buNone/>
            </a:pPr>
            <a:endParaRPr lang="fr-FR" sz="1400" dirty="0"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1" indent="-63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50825" y="22225"/>
            <a:ext cx="8118600" cy="10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  <a:b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fr-FR" sz="3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50825" y="811212"/>
            <a:ext cx="8436000" cy="42869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ACTIVITES PREVUES CROIX -  ACS –REAUMUR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39837"/>
            <a:ext cx="8436000" cy="56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1" y="1299984"/>
            <a:ext cx="8229624" cy="634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r>
              <a:rPr lang="fr-FR" dirty="0"/>
              <a:t>		</a:t>
            </a:r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Croix</a:t>
            </a:r>
            <a:endParaRPr lang="fr-FR" dirty="0"/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	</a:t>
            </a:r>
            <a:endParaRPr lang="fr-FR" dirty="0"/>
          </a:p>
          <a:p>
            <a:pPr lvl="0" indent="-342900">
              <a:spcBef>
                <a:spcPts val="320"/>
              </a:spcBef>
            </a:pPr>
            <a:r>
              <a:rPr lang="fr-FR" dirty="0"/>
              <a:t>	Continuer les migrations 8.1</a:t>
            </a:r>
          </a:p>
          <a:p>
            <a:pPr lvl="0" indent="-342900">
              <a:spcBef>
                <a:spcPts val="320"/>
              </a:spcBef>
            </a:pPr>
            <a:r>
              <a:rPr lang="fr-FR" dirty="0"/>
              <a:t>	Terminer le document qui recense les connexions des équipement spécifique du site.</a:t>
            </a:r>
          </a:p>
          <a:p>
            <a:pPr lvl="1" indent="-285750">
              <a:spcBef>
                <a:spcPts val="280"/>
              </a:spcBef>
            </a:pPr>
            <a:r>
              <a:rPr lang="fr-FR" dirty="0"/>
              <a:t>	Présenter de nouveau le </a:t>
            </a:r>
            <a:r>
              <a:rPr lang="fr-FR" dirty="0" err="1"/>
              <a:t>Ebook</a:t>
            </a:r>
            <a:r>
              <a:rPr lang="fr-FR" dirty="0"/>
              <a:t> pour les nouveaux arrivants avec les nouvelles mises à 	jours.</a:t>
            </a:r>
          </a:p>
          <a:p>
            <a:pPr marL="457200" lvl="1">
              <a:spcBef>
                <a:spcPts val="280"/>
              </a:spcBef>
            </a:pPr>
            <a:r>
              <a:rPr lang="fr-FR" dirty="0"/>
              <a:t>	Fournir les informations sur le fibre qui passe entre la salle info de Croix et Chrono à Denis 	Morel et faire un point d’avancement sur le déménagement de Auchan Driver / Chrono.</a:t>
            </a:r>
          </a:p>
          <a:p>
            <a:pPr marL="457200" lvl="1">
              <a:spcBef>
                <a:spcPts val="280"/>
              </a:spcBef>
            </a:pPr>
            <a:r>
              <a:rPr lang="fr-FR" dirty="0"/>
              <a:t>	Faire un point avec </a:t>
            </a:r>
            <a:r>
              <a:rPr lang="fr-FR" dirty="0" err="1"/>
              <a:t>E.Thys</a:t>
            </a:r>
            <a:r>
              <a:rPr lang="fr-FR" dirty="0"/>
              <a:t> et </a:t>
            </a:r>
            <a:r>
              <a:rPr lang="fr-FR" dirty="0" err="1"/>
              <a:t>J.Carpentier</a:t>
            </a:r>
            <a:r>
              <a:rPr lang="fr-FR" dirty="0"/>
              <a:t> sur la reprise du support de Chrono.</a:t>
            </a:r>
          </a:p>
          <a:p>
            <a:pPr marL="457200" lvl="1">
              <a:spcBef>
                <a:spcPts val="280"/>
              </a:spcBef>
            </a:pPr>
            <a:r>
              <a:rPr lang="fr-FR" dirty="0"/>
              <a:t>	Relancer le réseau pour connaitre le planning de remplacement des </a:t>
            </a:r>
            <a:r>
              <a:rPr lang="fr-FR" dirty="0" err="1"/>
              <a:t>switchs</a:t>
            </a:r>
            <a:r>
              <a:rPr lang="fr-FR" dirty="0"/>
              <a:t> des sites 	Auchan pour traiter l’</a:t>
            </a:r>
            <a:r>
              <a:rPr lang="fr-FR" dirty="0" err="1"/>
              <a:t>obsolecence</a:t>
            </a:r>
            <a:r>
              <a:rPr lang="fr-FR" dirty="0"/>
              <a:t>.</a:t>
            </a:r>
          </a:p>
          <a:p>
            <a:pPr marL="457200" lvl="1">
              <a:spcBef>
                <a:spcPts val="280"/>
              </a:spcBef>
            </a:pPr>
            <a:r>
              <a:rPr lang="fr-FR" dirty="0"/>
              <a:t>	Point Florian sur les plans d’actions pour booster le kiosque et le stock de prêt.</a:t>
            </a:r>
          </a:p>
          <a:p>
            <a:pPr marL="457200" lvl="1">
              <a:spcBef>
                <a:spcPts val="280"/>
              </a:spcBef>
            </a:pPr>
            <a:r>
              <a:rPr lang="fr-FR" dirty="0"/>
              <a:t>	</a:t>
            </a:r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r>
              <a:rPr lang="fr-FR" dirty="0"/>
              <a:t>	</a:t>
            </a:r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r>
              <a:rPr lang="fr-FR" dirty="0"/>
              <a:t>	</a:t>
            </a:r>
          </a:p>
          <a:p>
            <a:pPr lvl="1" indent="-285750">
              <a:spcBef>
                <a:spcPts val="280"/>
              </a:spcBef>
            </a:pPr>
            <a:r>
              <a:rPr lang="fr-FR" dirty="0"/>
              <a:t>	</a:t>
            </a:r>
          </a:p>
          <a:p>
            <a:pPr lvl="1" indent="-285750">
              <a:spcBef>
                <a:spcPts val="28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57200" y="1295400"/>
            <a:ext cx="8436000" cy="4269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Vos QUICKWIN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7297" y="2948677"/>
            <a:ext cx="6799008" cy="1655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ZoneTexte 4"/>
          <p:cNvSpPr txBox="1"/>
          <p:nvPr/>
        </p:nvSpPr>
        <p:spPr>
          <a:xfrm>
            <a:off x="697297" y="2095500"/>
            <a:ext cx="770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Bravo </a:t>
            </a:r>
            <a:r>
              <a:rPr lang="fr-FR"/>
              <a:t>à Stefan </a:t>
            </a:r>
            <a:r>
              <a:rPr lang="fr-FR" dirty="0"/>
              <a:t>pour le mise en page du E-Book et la création du MOP.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06" y="2585950"/>
            <a:ext cx="6469187" cy="42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3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57200" y="1295400"/>
            <a:ext cx="8436000" cy="4269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Vos QUICKWIN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7297" y="2948677"/>
            <a:ext cx="6799008" cy="1655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8" y="1901688"/>
            <a:ext cx="7850864" cy="47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57200" y="1295400"/>
            <a:ext cx="8436000" cy="4269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Vos QUICKWIN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7297" y="2948677"/>
            <a:ext cx="6799008" cy="1655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2" y="1901688"/>
            <a:ext cx="7670588" cy="48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8561"/>
      </p:ext>
    </p:extLst>
  </p:cSld>
  <p:clrMapOvr>
    <a:masterClrMapping/>
  </p:clrMapOvr>
</p:sld>
</file>

<file path=ppt/theme/theme1.xml><?xml version="1.0" encoding="utf-8"?>
<a:theme xmlns:a="http://schemas.openxmlformats.org/drawingml/2006/main" name="8_Conception personnalisée">
  <a:themeElements>
    <a:clrScheme name="8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323</Words>
  <Application>Microsoft Office PowerPoint</Application>
  <PresentationFormat>Affichage à l'écran (4:3)</PresentationFormat>
  <Paragraphs>154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8_Conception personnalisée</vt:lpstr>
      <vt:lpstr>Rapport Flash</vt:lpstr>
      <vt:lpstr>Rapport Flash </vt:lpstr>
      <vt:lpstr>Rapport Flash</vt:lpstr>
      <vt:lpstr>Rapport Flash</vt:lpstr>
      <vt:lpstr>Rapport Flash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Flash</dc:title>
  <dc:creator>gregory Chapman</dc:creator>
  <cp:lastModifiedBy>Stefan</cp:lastModifiedBy>
  <cp:revision>243</cp:revision>
  <dcterms:modified xsi:type="dcterms:W3CDTF">2018-04-16T19:16:40Z</dcterms:modified>
</cp:coreProperties>
</file>