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65" r:id="rId3"/>
    <p:sldId id="310" r:id="rId4"/>
    <p:sldId id="311" r:id="rId5"/>
    <p:sldId id="320" r:id="rId6"/>
    <p:sldId id="313" r:id="rId7"/>
    <p:sldId id="321" r:id="rId8"/>
    <p:sldId id="325" r:id="rId9"/>
    <p:sldId id="323" r:id="rId10"/>
    <p:sldId id="314" r:id="rId11"/>
    <p:sldId id="315" r:id="rId12"/>
    <p:sldId id="324" r:id="rId13"/>
    <p:sldId id="312" r:id="rId14"/>
    <p:sldId id="322" r:id="rId15"/>
  </p:sldIdLst>
  <p:sldSz cx="12188825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68" d="100"/>
          <a:sy n="68" d="100"/>
        </p:scale>
        <p:origin x="96" y="21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 smtClean="0"/>
            <a:t>Step 1 </a:t>
          </a:r>
          <a:endParaRPr lang="en-US" dirty="0"/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b="1" dirty="0" smtClean="0"/>
            <a:t>Combination of </a:t>
          </a:r>
          <a:r>
            <a:rPr lang="en-US" b="1" i="0" dirty="0" smtClean="0"/>
            <a:t>Physical activity and Virtual reality </a:t>
          </a:r>
          <a:endParaRPr lang="en-US" dirty="0"/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 smtClean="0"/>
            <a:t>Step </a:t>
          </a:r>
          <a:r>
            <a:rPr lang="en-US" dirty="0" smtClean="0"/>
            <a:t>2</a:t>
          </a:r>
          <a:endParaRPr lang="en-US" dirty="0"/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 custT="1"/>
      <dgm:spPr/>
      <dgm:t>
        <a:bodyPr/>
        <a:lstStyle/>
        <a:p>
          <a:r>
            <a:rPr lang="en-US" sz="3200" b="1" dirty="0" smtClean="0"/>
            <a:t>Gamification</a:t>
          </a:r>
          <a:endParaRPr lang="en-US" sz="3200" b="1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 smtClean="0"/>
            <a:t>Step </a:t>
          </a:r>
          <a:r>
            <a:rPr lang="en-US" dirty="0" smtClean="0"/>
            <a:t>3</a:t>
          </a:r>
          <a:endParaRPr lang="en-US" dirty="0"/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ACBE9861-CE13-42A3-93EF-0AC0A7F0E642}">
      <dgm:prSet phldrT="[Text]" custT="1"/>
      <dgm:spPr/>
      <dgm:t>
        <a:bodyPr/>
        <a:lstStyle/>
        <a:p>
          <a:r>
            <a:rPr lang="en-US" sz="3200" b="1" dirty="0" err="1" smtClean="0"/>
            <a:t>Competitivity</a:t>
          </a:r>
          <a:endParaRPr lang="en-US" sz="3200" b="1" dirty="0"/>
        </a:p>
      </dgm:t>
    </dgm:pt>
    <dgm:pt modelId="{3FDC37D8-1B78-4639-BF22-79C10ACCB023}" type="parTrans" cxnId="{3AD66343-3F3B-49B2-A647-3DDE26E114B3}">
      <dgm:prSet/>
      <dgm:spPr/>
      <dgm:t>
        <a:bodyPr/>
        <a:lstStyle/>
        <a:p>
          <a:endParaRPr lang="en-US"/>
        </a:p>
      </dgm:t>
    </dgm:pt>
    <dgm:pt modelId="{DD23CB49-4361-40BC-915C-ED9EADCE37D2}" type="sibTrans" cxnId="{3AD66343-3F3B-49B2-A647-3DDE26E114B3}">
      <dgm:prSet/>
      <dgm:spPr/>
      <dgm:t>
        <a:bodyPr/>
        <a:lstStyle/>
        <a:p>
          <a:endParaRPr lang="en-US"/>
        </a:p>
      </dgm:t>
    </dgm:pt>
    <dgm:pt modelId="{B34CE9F5-AB57-4034-A77A-F6B43BBE2C01}">
      <dgm:prSet phldrT="[Text]" custT="1"/>
      <dgm:spPr/>
      <dgm:t>
        <a:bodyPr/>
        <a:lstStyle/>
        <a:p>
          <a:r>
            <a:rPr lang="en-US" sz="3200" b="1" dirty="0" smtClean="0"/>
            <a:t>Physical activity</a:t>
          </a:r>
          <a:endParaRPr lang="en-US" sz="3200" b="1" dirty="0"/>
        </a:p>
      </dgm:t>
    </dgm:pt>
    <dgm:pt modelId="{107243D4-A1D0-4CD6-A01D-B06F19886AA1}" type="parTrans" cxnId="{B963E33C-438A-47F4-ACE7-5C6CA014BBDB}">
      <dgm:prSet/>
      <dgm:spPr/>
      <dgm:t>
        <a:bodyPr/>
        <a:lstStyle/>
        <a:p>
          <a:endParaRPr lang="en-US"/>
        </a:p>
      </dgm:t>
    </dgm:pt>
    <dgm:pt modelId="{9F27EFB5-1691-4E26-A84E-513B570A391D}" type="sibTrans" cxnId="{B963E33C-438A-47F4-ACE7-5C6CA014BBDB}">
      <dgm:prSet/>
      <dgm:spPr/>
      <dgm:t>
        <a:bodyPr/>
        <a:lstStyle/>
        <a:p>
          <a:endParaRPr lang="en-US"/>
        </a:p>
      </dgm:t>
    </dgm:pt>
    <dgm:pt modelId="{63FFEDEF-603E-4B5F-B287-9A70DB3298E3}">
      <dgm:prSet/>
      <dgm:spPr/>
      <dgm:t>
        <a:bodyPr/>
        <a:lstStyle/>
        <a:p>
          <a:r>
            <a:rPr lang="en-US" b="1" dirty="0" smtClean="0"/>
            <a:t>All of that integrated the space station</a:t>
          </a:r>
          <a:endParaRPr lang="en-US" b="1" dirty="0"/>
        </a:p>
      </dgm:t>
    </dgm:pt>
    <dgm:pt modelId="{4D84A98E-D20F-4331-929A-F6385E44C397}" type="parTrans" cxnId="{B3F5970A-1161-4641-A2E3-064E7FA7CDDF}">
      <dgm:prSet/>
      <dgm:spPr/>
      <dgm:t>
        <a:bodyPr/>
        <a:lstStyle/>
        <a:p>
          <a:endParaRPr lang="en-US"/>
        </a:p>
      </dgm:t>
    </dgm:pt>
    <dgm:pt modelId="{A4B005B1-D827-4D4A-8565-4A45E4E6485F}" type="sibTrans" cxnId="{B3F5970A-1161-4641-A2E3-064E7FA7CDDF}">
      <dgm:prSet/>
      <dgm:spPr/>
      <dgm:t>
        <a:bodyPr/>
        <a:lstStyle/>
        <a:p>
          <a:endParaRPr lang="en-US"/>
        </a:p>
      </dgm:t>
    </dgm:pt>
    <dgm:pt modelId="{7A03645C-859B-4B6C-B226-2BE20C22B6A8}">
      <dgm:prSet/>
      <dgm:spPr/>
      <dgm:t>
        <a:bodyPr/>
        <a:lstStyle/>
        <a:p>
          <a:endParaRPr lang="en-US" b="1" dirty="0"/>
        </a:p>
      </dgm:t>
    </dgm:pt>
    <dgm:pt modelId="{60E2C030-6A38-4276-AD19-FFA7DCB249E0}" type="parTrans" cxnId="{B78245EA-33CA-4543-B1BD-DBC256A0C33F}">
      <dgm:prSet/>
      <dgm:spPr/>
      <dgm:t>
        <a:bodyPr/>
        <a:lstStyle/>
        <a:p>
          <a:endParaRPr lang="en-US"/>
        </a:p>
      </dgm:t>
    </dgm:pt>
    <dgm:pt modelId="{8B26FE87-186C-4EAC-9A7C-3A10F05FA6B6}" type="sibTrans" cxnId="{B78245EA-33CA-4543-B1BD-DBC256A0C33F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 custScaleY="106230" custLinFactNeighborX="7644" custLinFactNeighborY="-13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/>
        <a:lstStyle/>
        <a:p>
          <a:endParaRPr lang="en-US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 custScaleY="1188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D1FDE-4DD7-4FA5-8C70-0C747477B66C}" type="pres">
      <dgm:prSet presAssocID="{F6D27D1B-CDCB-481F-B8FA-AB31B2A119DE}" presName="parentNode2" presStyleLbl="node1" presStyleIdx="1" presStyleCnt="3" custLinFactNeighborX="-1662" custLinFactNeighborY="-155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 custLinFactNeighborX="3858" custLinFactNeighborY="9495"/>
      <dgm:spPr/>
      <dgm:t>
        <a:bodyPr/>
        <a:lstStyle/>
        <a:p>
          <a:endParaRPr lang="en-US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 custScaleX="103550" custScaleY="115013" custLinFactNeighborX="-4429" custLinFactNeighborY="17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B9CE0C0A-44E5-4E4B-B5A4-BCC4722EF05D}" type="presOf" srcId="{58828492-5CEF-4AFE-95CB-5D7E6A18158B}" destId="{047F5837-10E2-4FFC-A492-DB8A19EF48CA}" srcOrd="0" destOrd="0" presId="urn:microsoft.com/office/officeart/2005/8/layout/hProcess4"/>
    <dgm:cxn modelId="{9455EE6E-5D57-4685-A400-A4B580175D80}" type="presOf" srcId="{B34CE9F5-AB57-4034-A77A-F6B43BBE2C01}" destId="{67FFE978-6FBE-4424-80BE-B9E4B4DD0695}" srcOrd="1" destOrd="2" presId="urn:microsoft.com/office/officeart/2005/8/layout/hProcess4"/>
    <dgm:cxn modelId="{B78245EA-33CA-4543-B1BD-DBC256A0C33F}" srcId="{58828492-5CEF-4AFE-95CB-5D7E6A18158B}" destId="{7A03645C-859B-4B6C-B226-2BE20C22B6A8}" srcOrd="0" destOrd="0" parTransId="{60E2C030-6A38-4276-AD19-FFA7DCB249E0}" sibTransId="{8B26FE87-186C-4EAC-9A7C-3A10F05FA6B6}"/>
    <dgm:cxn modelId="{3AD66343-3F3B-49B2-A647-3DDE26E114B3}" srcId="{F6D27D1B-CDCB-481F-B8FA-AB31B2A119DE}" destId="{ACBE9861-CE13-42A3-93EF-0AC0A7F0E642}" srcOrd="1" destOrd="0" parTransId="{3FDC37D8-1B78-4639-BF22-79C10ACCB023}" sibTransId="{DD23CB49-4361-40BC-915C-ED9EADCE37D2}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7BBD2CB7-D92A-4AFB-92F6-0E64701C7F08}" type="presOf" srcId="{D0B150DF-3AA4-454C-8652-25880449C422}" destId="{6A63D16E-EEE6-4267-97EA-5AD7D2BC4E84}" srcOrd="0" destOrd="0" presId="urn:microsoft.com/office/officeart/2005/8/layout/hProcess4"/>
    <dgm:cxn modelId="{50B5FD41-F18F-433F-AFD4-E77E12BBEE13}" type="presOf" srcId="{7A03645C-859B-4B6C-B226-2BE20C22B6A8}" destId="{843715D2-C2C2-41EB-BDA3-21230FBA46DB}" srcOrd="1" destOrd="0" presId="urn:microsoft.com/office/officeart/2005/8/layout/hProcess4"/>
    <dgm:cxn modelId="{BDD3B0E3-7741-4931-993D-44DC8F994BF8}" type="presOf" srcId="{B34CE9F5-AB57-4034-A77A-F6B43BBE2C01}" destId="{E83793B4-2C5C-4D90-82FA-E5EE4745664D}" srcOrd="0" destOrd="2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BCD1F921-129C-4765-B746-A8F540266762}" type="presOf" srcId="{AB2E8498-CC81-452F-A895-08F3845AA347}" destId="{BFE859F2-A9E8-4F95-9161-8EC68F2D30C4}" srcOrd="1" destOrd="0" presId="urn:microsoft.com/office/officeart/2005/8/layout/hProcess4"/>
    <dgm:cxn modelId="{05EDCF77-7010-4F03-A427-ADFB94B7628A}" type="presOf" srcId="{ACBE9861-CE13-42A3-93EF-0AC0A7F0E642}" destId="{E83793B4-2C5C-4D90-82FA-E5EE4745664D}" srcOrd="0" destOrd="1" presId="urn:microsoft.com/office/officeart/2005/8/layout/hProcess4"/>
    <dgm:cxn modelId="{6BF9D831-3DFE-4D7E-AE64-B5BC9E2A7DC6}" type="presOf" srcId="{0E9DE493-19D7-4EC9-97C9-5F26233F1106}" destId="{3960CFF8-4383-4382-8D6D-F2A00F508E8D}" srcOrd="0" destOrd="0" presId="urn:microsoft.com/office/officeart/2005/8/layout/hProcess4"/>
    <dgm:cxn modelId="{FCD6B099-B5A5-4FB8-BF48-0D0A0F1B363C}" type="presOf" srcId="{F6D27D1B-CDCB-481F-B8FA-AB31B2A119DE}" destId="{029D1FDE-4DD7-4FA5-8C70-0C747477B66C}" srcOrd="0" destOrd="0" presId="urn:microsoft.com/office/officeart/2005/8/layout/hProcess4"/>
    <dgm:cxn modelId="{693F236B-433B-455C-9775-CC175074CF12}" type="presOf" srcId="{0B00F5A8-A0EF-4111-9D86-004317B4F49E}" destId="{E83793B4-2C5C-4D90-82FA-E5EE4745664D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BF1D3D4A-E08E-401A-8EFF-8F51594D26C3}" type="presOf" srcId="{63FFEDEF-603E-4B5F-B287-9A70DB3298E3}" destId="{843715D2-C2C2-41EB-BDA3-21230FBA46DB}" srcOrd="1" destOrd="1" presId="urn:microsoft.com/office/officeart/2005/8/layout/hProcess4"/>
    <dgm:cxn modelId="{54A71884-DF72-4380-B102-943BA5EE4C13}" type="presOf" srcId="{7AEB6639-3258-49E8-8B1F-B4A9C61922BE}" destId="{DC2A0ADB-DCE3-4BF4-9952-0394865777AC}" srcOrd="0" destOrd="0" presId="urn:microsoft.com/office/officeart/2005/8/layout/hProcess4"/>
    <dgm:cxn modelId="{B963E33C-438A-47F4-ACE7-5C6CA014BBDB}" srcId="{F6D27D1B-CDCB-481F-B8FA-AB31B2A119DE}" destId="{B34CE9F5-AB57-4034-A77A-F6B43BBE2C01}" srcOrd="2" destOrd="0" parTransId="{107243D4-A1D0-4CD6-A01D-B06F19886AA1}" sibTransId="{9F27EFB5-1691-4E26-A84E-513B570A391D}"/>
    <dgm:cxn modelId="{B3F5970A-1161-4641-A2E3-064E7FA7CDDF}" srcId="{58828492-5CEF-4AFE-95CB-5D7E6A18158B}" destId="{63FFEDEF-603E-4B5F-B287-9A70DB3298E3}" srcOrd="1" destOrd="0" parTransId="{4D84A98E-D20F-4331-929A-F6385E44C397}" sibTransId="{A4B005B1-D827-4D4A-8565-4A45E4E6485F}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9895554B-8A1F-4803-8E1A-C736C6B326E9}" type="presOf" srcId="{0B00F5A8-A0EF-4111-9D86-004317B4F49E}" destId="{67FFE978-6FBE-4424-80BE-B9E4B4DD0695}" srcOrd="1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D6A807E7-7B02-49F1-8D63-5E175864296F}" type="presOf" srcId="{AB2E8498-CC81-452F-A895-08F3845AA347}" destId="{96015622-8A46-45CF-A72A-2856B699B374}" srcOrd="0" destOrd="0" presId="urn:microsoft.com/office/officeart/2005/8/layout/hProcess4"/>
    <dgm:cxn modelId="{423A70FE-29B4-4620-BFC9-FF442E329F69}" type="presOf" srcId="{FB986F71-3126-4196-BD30-74AEDC39A1CA}" destId="{E18C6CF4-EDEB-4539-A36D-E0355B626199}" srcOrd="0" destOrd="0" presId="urn:microsoft.com/office/officeart/2005/8/layout/hProcess4"/>
    <dgm:cxn modelId="{166DA3FA-7A5E-4E5A-9C87-1BA1BB4EB1BE}" type="presOf" srcId="{7A03645C-859B-4B6C-B226-2BE20C22B6A8}" destId="{69C28D3B-E083-42DF-9EA0-916CA12125A9}" srcOrd="0" destOrd="0" presId="urn:microsoft.com/office/officeart/2005/8/layout/hProcess4"/>
    <dgm:cxn modelId="{E83F7B57-0377-4A06-8244-01578B520B09}" type="presOf" srcId="{63FFEDEF-603E-4B5F-B287-9A70DB3298E3}" destId="{69C28D3B-E083-42DF-9EA0-916CA12125A9}" srcOrd="0" destOrd="1" presId="urn:microsoft.com/office/officeart/2005/8/layout/hProcess4"/>
    <dgm:cxn modelId="{8D06F6FF-3CBD-4830-92DE-D2FB2E3EED90}" type="presOf" srcId="{ACBE9861-CE13-42A3-93EF-0AC0A7F0E642}" destId="{67FFE978-6FBE-4424-80BE-B9E4B4DD0695}" srcOrd="1" destOrd="1" presId="urn:microsoft.com/office/officeart/2005/8/layout/hProcess4"/>
    <dgm:cxn modelId="{46D0773B-DC55-4B62-B7C2-33DC691B7019}" type="presParOf" srcId="{3960CFF8-4383-4382-8D6D-F2A00F508E8D}" destId="{366CFF54-5C8F-47F9-BFD8-D9AF3EADDA3E}" srcOrd="0" destOrd="0" presId="urn:microsoft.com/office/officeart/2005/8/layout/hProcess4"/>
    <dgm:cxn modelId="{C0D55A8E-38EB-441F-A75F-CD51A6196229}" type="presParOf" srcId="{3960CFF8-4383-4382-8D6D-F2A00F508E8D}" destId="{13688FBD-4079-41FE-A6A2-B5B0F293E6BF}" srcOrd="1" destOrd="0" presId="urn:microsoft.com/office/officeart/2005/8/layout/hProcess4"/>
    <dgm:cxn modelId="{F043E8CD-BFE7-4280-8625-C72718FECCC9}" type="presParOf" srcId="{3960CFF8-4383-4382-8D6D-F2A00F508E8D}" destId="{224851B6-C14D-49DE-883B-A13003DA4601}" srcOrd="2" destOrd="0" presId="urn:microsoft.com/office/officeart/2005/8/layout/hProcess4"/>
    <dgm:cxn modelId="{2E0243D1-9D1C-4F63-8C39-077AD7BFDFCB}" type="presParOf" srcId="{224851B6-C14D-49DE-883B-A13003DA4601}" destId="{1439717B-283C-48FF-AF62-1990F52B6512}" srcOrd="0" destOrd="0" presId="urn:microsoft.com/office/officeart/2005/8/layout/hProcess4"/>
    <dgm:cxn modelId="{43E87F80-3B60-47CA-B5D0-50DB3C604239}" type="presParOf" srcId="{1439717B-283C-48FF-AF62-1990F52B6512}" destId="{BCCE6711-D1D8-4B2C-917E-41AB5A6114A8}" srcOrd="0" destOrd="0" presId="urn:microsoft.com/office/officeart/2005/8/layout/hProcess4"/>
    <dgm:cxn modelId="{FEFD101F-1979-43B2-9365-28E987C8B314}" type="presParOf" srcId="{1439717B-283C-48FF-AF62-1990F52B6512}" destId="{96015622-8A46-45CF-A72A-2856B699B374}" srcOrd="1" destOrd="0" presId="urn:microsoft.com/office/officeart/2005/8/layout/hProcess4"/>
    <dgm:cxn modelId="{2598CE6D-7BB5-4041-B633-80D00EC99A89}" type="presParOf" srcId="{1439717B-283C-48FF-AF62-1990F52B6512}" destId="{BFE859F2-A9E8-4F95-9161-8EC68F2D30C4}" srcOrd="2" destOrd="0" presId="urn:microsoft.com/office/officeart/2005/8/layout/hProcess4"/>
    <dgm:cxn modelId="{401BA267-C86C-44D7-8ECF-228B688F04A1}" type="presParOf" srcId="{1439717B-283C-48FF-AF62-1990F52B6512}" destId="{E18C6CF4-EDEB-4539-A36D-E0355B626199}" srcOrd="3" destOrd="0" presId="urn:microsoft.com/office/officeart/2005/8/layout/hProcess4"/>
    <dgm:cxn modelId="{C4E3A650-7F84-490B-A63D-A4F6B519B4BF}" type="presParOf" srcId="{1439717B-283C-48FF-AF62-1990F52B6512}" destId="{D9FCD5E9-9E94-4534-BAB4-3DB8EB44E7D0}" srcOrd="4" destOrd="0" presId="urn:microsoft.com/office/officeart/2005/8/layout/hProcess4"/>
    <dgm:cxn modelId="{3CB47BC7-5EA0-48A4-8AF3-82164E764562}" type="presParOf" srcId="{224851B6-C14D-49DE-883B-A13003DA4601}" destId="{6A63D16E-EEE6-4267-97EA-5AD7D2BC4E84}" srcOrd="1" destOrd="0" presId="urn:microsoft.com/office/officeart/2005/8/layout/hProcess4"/>
    <dgm:cxn modelId="{906D6DEE-262E-4938-B650-429810E869AA}" type="presParOf" srcId="{224851B6-C14D-49DE-883B-A13003DA4601}" destId="{59BAED1E-A4FE-4FA3-8716-57917AF47F38}" srcOrd="2" destOrd="0" presId="urn:microsoft.com/office/officeart/2005/8/layout/hProcess4"/>
    <dgm:cxn modelId="{DCCCD7A5-65FB-442B-9B66-252AA6EAFD64}" type="presParOf" srcId="{59BAED1E-A4FE-4FA3-8716-57917AF47F38}" destId="{5C833856-7FAF-4B27-932C-67C7D08339F2}" srcOrd="0" destOrd="0" presId="urn:microsoft.com/office/officeart/2005/8/layout/hProcess4"/>
    <dgm:cxn modelId="{DA652E67-4D36-4E60-90BE-B700C87A6464}" type="presParOf" srcId="{59BAED1E-A4FE-4FA3-8716-57917AF47F38}" destId="{E83793B4-2C5C-4D90-82FA-E5EE4745664D}" srcOrd="1" destOrd="0" presId="urn:microsoft.com/office/officeart/2005/8/layout/hProcess4"/>
    <dgm:cxn modelId="{BF7BF500-9540-4A35-B6D5-E9A3B5AE2ED4}" type="presParOf" srcId="{59BAED1E-A4FE-4FA3-8716-57917AF47F38}" destId="{67FFE978-6FBE-4424-80BE-B9E4B4DD0695}" srcOrd="2" destOrd="0" presId="urn:microsoft.com/office/officeart/2005/8/layout/hProcess4"/>
    <dgm:cxn modelId="{A4AA9E88-8821-445E-94B9-0583FDCE1F00}" type="presParOf" srcId="{59BAED1E-A4FE-4FA3-8716-57917AF47F38}" destId="{029D1FDE-4DD7-4FA5-8C70-0C747477B66C}" srcOrd="3" destOrd="0" presId="urn:microsoft.com/office/officeart/2005/8/layout/hProcess4"/>
    <dgm:cxn modelId="{E8FABD14-305B-417D-810A-19AF2CE8251D}" type="presParOf" srcId="{59BAED1E-A4FE-4FA3-8716-57917AF47F38}" destId="{C2556EF6-41FF-46C6-8829-911BFA533FFE}" srcOrd="4" destOrd="0" presId="urn:microsoft.com/office/officeart/2005/8/layout/hProcess4"/>
    <dgm:cxn modelId="{6DF61067-BC2E-4983-8E20-7C901EDC77F4}" type="presParOf" srcId="{224851B6-C14D-49DE-883B-A13003DA4601}" destId="{DC2A0ADB-DCE3-4BF4-9952-0394865777AC}" srcOrd="3" destOrd="0" presId="urn:microsoft.com/office/officeart/2005/8/layout/hProcess4"/>
    <dgm:cxn modelId="{7CB96022-0BD6-45E6-A85F-724AE1E0BFB8}" type="presParOf" srcId="{224851B6-C14D-49DE-883B-A13003DA4601}" destId="{A874A3A3-A340-4ABC-99B5-7529D4415335}" srcOrd="4" destOrd="0" presId="urn:microsoft.com/office/officeart/2005/8/layout/hProcess4"/>
    <dgm:cxn modelId="{6B76C405-7FED-411D-B3EC-BFCB45A09BA3}" type="presParOf" srcId="{A874A3A3-A340-4ABC-99B5-7529D4415335}" destId="{14032C0B-60AE-432B-A713-F993D1C4BA8F}" srcOrd="0" destOrd="0" presId="urn:microsoft.com/office/officeart/2005/8/layout/hProcess4"/>
    <dgm:cxn modelId="{9C4BE3DC-FE12-405E-8D38-9C120AF5ADF7}" type="presParOf" srcId="{A874A3A3-A340-4ABC-99B5-7529D4415335}" destId="{69C28D3B-E083-42DF-9EA0-916CA12125A9}" srcOrd="1" destOrd="0" presId="urn:microsoft.com/office/officeart/2005/8/layout/hProcess4"/>
    <dgm:cxn modelId="{090AAA2B-38FE-4BD7-A130-D8C218BE9DA6}" type="presParOf" srcId="{A874A3A3-A340-4ABC-99B5-7529D4415335}" destId="{843715D2-C2C2-41EB-BDA3-21230FBA46DB}" srcOrd="2" destOrd="0" presId="urn:microsoft.com/office/officeart/2005/8/layout/hProcess4"/>
    <dgm:cxn modelId="{59337342-D6BD-4BF4-ADF4-7FCFD25AD82F}" type="presParOf" srcId="{A874A3A3-A340-4ABC-99B5-7529D4415335}" destId="{047F5837-10E2-4FFC-A492-DB8A19EF48CA}" srcOrd="3" destOrd="0" presId="urn:microsoft.com/office/officeart/2005/8/layout/hProcess4"/>
    <dgm:cxn modelId="{4D4F38F1-1A45-408D-9993-5F5D03F6E8C4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235542" y="1418046"/>
          <a:ext cx="3033597" cy="26579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b="1" kern="1200" dirty="0" smtClean="0"/>
            <a:t>Combination of </a:t>
          </a:r>
          <a:r>
            <a:rPr lang="en-US" sz="3100" b="1" i="0" kern="1200" dirty="0" smtClean="0"/>
            <a:t>Physical activity and Virtual reality </a:t>
          </a:r>
          <a:endParaRPr lang="en-US" sz="3100" kern="1200" dirty="0"/>
        </a:p>
      </dsp:txBody>
      <dsp:txXfrm>
        <a:off x="296709" y="1479213"/>
        <a:ext cx="2911263" cy="1966065"/>
      </dsp:txXfrm>
    </dsp:sp>
    <dsp:sp modelId="{6A63D16E-EEE6-4267-97EA-5AD7D2BC4E84}">
      <dsp:nvSpPr>
        <dsp:cNvPr id="0" name=""/>
        <dsp:cNvSpPr/>
      </dsp:nvSpPr>
      <dsp:spPr>
        <a:xfrm>
          <a:off x="1705264" y="2114683"/>
          <a:ext cx="3364126" cy="3364126"/>
        </a:xfrm>
        <a:prstGeom prst="leftCircularArrow">
          <a:avLst>
            <a:gd name="adj1" fmla="val 3209"/>
            <a:gd name="adj2" fmla="val 395467"/>
            <a:gd name="adj3" fmla="val 2172396"/>
            <a:gd name="adj4" fmla="val 9025908"/>
            <a:gd name="adj5" fmla="val 3744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677786" y="3496737"/>
          <a:ext cx="2696531" cy="1072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6205" tIns="77470" rIns="116205" bIns="7747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Step 1 </a:t>
          </a:r>
          <a:endParaRPr lang="en-US" sz="6100" kern="1200" dirty="0"/>
        </a:p>
      </dsp:txBody>
      <dsp:txXfrm>
        <a:off x="709193" y="3528144"/>
        <a:ext cx="2633717" cy="1009507"/>
      </dsp:txXfrm>
    </dsp:sp>
    <dsp:sp modelId="{E83793B4-2C5C-4D90-82FA-E5EE4745664D}">
      <dsp:nvSpPr>
        <dsp:cNvPr id="0" name=""/>
        <dsp:cNvSpPr/>
      </dsp:nvSpPr>
      <dsp:spPr>
        <a:xfrm>
          <a:off x="3888444" y="1293357"/>
          <a:ext cx="3033597" cy="29725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1" kern="1200" dirty="0" smtClean="0"/>
            <a:t>Gamification</a:t>
          </a:r>
          <a:endParaRPr lang="en-US" sz="3200" b="1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1" kern="1200" dirty="0" err="1" smtClean="0"/>
            <a:t>Competitivity</a:t>
          </a:r>
          <a:endParaRPr lang="en-US" sz="3200" b="1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1" kern="1200" dirty="0" smtClean="0"/>
            <a:t>Physical activity</a:t>
          </a:r>
          <a:endParaRPr lang="en-US" sz="3200" b="1" kern="1200" dirty="0"/>
        </a:p>
      </dsp:txBody>
      <dsp:txXfrm>
        <a:off x="3956850" y="1998732"/>
        <a:ext cx="2896785" cy="2198743"/>
      </dsp:txXfrm>
    </dsp:sp>
    <dsp:sp modelId="{DC2A0ADB-DCE3-4BF4-9952-0394865777AC}">
      <dsp:nvSpPr>
        <dsp:cNvPr id="0" name=""/>
        <dsp:cNvSpPr/>
      </dsp:nvSpPr>
      <dsp:spPr>
        <a:xfrm>
          <a:off x="5601922" y="282802"/>
          <a:ext cx="3719094" cy="3719094"/>
        </a:xfrm>
        <a:prstGeom prst="circularArrow">
          <a:avLst>
            <a:gd name="adj1" fmla="val 2903"/>
            <a:gd name="adj2" fmla="val 355150"/>
            <a:gd name="adj3" fmla="val 19707955"/>
            <a:gd name="adj4" fmla="val 12814126"/>
            <a:gd name="adj5" fmla="val 3387"/>
          </a:avLst>
        </a:prstGeom>
        <a:gradFill rotWithShape="0">
          <a:gsLst>
            <a:gs pos="0">
              <a:schemeClr val="accent1">
                <a:shade val="90000"/>
                <a:hueOff val="361868"/>
                <a:satOff val="12502"/>
                <a:lumOff val="24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61868"/>
                <a:satOff val="12502"/>
                <a:lumOff val="24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61868"/>
                <a:satOff val="12502"/>
                <a:lumOff val="24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4517761" y="825682"/>
          <a:ext cx="2696531" cy="1072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6205" tIns="77470" rIns="116205" bIns="7747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Step </a:t>
          </a:r>
          <a:r>
            <a:rPr lang="en-US" sz="6100" kern="1200" dirty="0" smtClean="0"/>
            <a:t>2</a:t>
          </a:r>
          <a:endParaRPr lang="en-US" sz="6100" kern="1200" dirty="0"/>
        </a:p>
      </dsp:txBody>
      <dsp:txXfrm>
        <a:off x="4549168" y="857089"/>
        <a:ext cx="2633717" cy="1009507"/>
      </dsp:txXfrm>
    </dsp:sp>
    <dsp:sp modelId="{69C28D3B-E083-42DF-9EA0-916CA12125A9}">
      <dsp:nvSpPr>
        <dsp:cNvPr id="0" name=""/>
        <dsp:cNvSpPr/>
      </dsp:nvSpPr>
      <dsp:spPr>
        <a:xfrm>
          <a:off x="7638877" y="1386891"/>
          <a:ext cx="3141290" cy="2877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100" b="1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b="1" kern="1200" dirty="0" smtClean="0"/>
            <a:t>All of that integrated the space station</a:t>
          </a:r>
          <a:endParaRPr lang="en-US" sz="3100" b="1" kern="1200" dirty="0"/>
        </a:p>
      </dsp:txBody>
      <dsp:txXfrm>
        <a:off x="7705101" y="1453115"/>
        <a:ext cx="3008842" cy="2128618"/>
      </dsp:txXfrm>
    </dsp:sp>
    <dsp:sp modelId="{047F5837-10E2-4FFC-A492-DB8A19EF48CA}">
      <dsp:nvSpPr>
        <dsp:cNvPr id="0" name=""/>
        <dsp:cNvSpPr/>
      </dsp:nvSpPr>
      <dsp:spPr>
        <a:xfrm>
          <a:off x="8501214" y="3497522"/>
          <a:ext cx="2696531" cy="1072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6205" tIns="77470" rIns="116205" bIns="7747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Step </a:t>
          </a:r>
          <a:r>
            <a:rPr lang="en-US" sz="6100" kern="1200" dirty="0" smtClean="0"/>
            <a:t>3</a:t>
          </a:r>
          <a:endParaRPr lang="en-US" sz="6100" kern="1200" dirty="0"/>
        </a:p>
      </dsp:txBody>
      <dsp:txXfrm>
        <a:off x="8532621" y="3528929"/>
        <a:ext cx="2633717" cy="1009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4/23/2016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4/23/2016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4/23/2016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4/23/2016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4/23/2016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4/23/2016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2412" y="1981200"/>
            <a:ext cx="8229600" cy="1676400"/>
          </a:xfrm>
        </p:spPr>
        <p:txBody>
          <a:bodyPr>
            <a:normAutofit/>
          </a:bodyPr>
          <a:lstStyle/>
          <a:p>
            <a:pPr algn="ctr"/>
            <a:r>
              <a:rPr lang="en-US" sz="8800" b="1" i="1" dirty="0" smtClean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ASTROCIZE</a:t>
            </a:r>
            <a:endParaRPr lang="en-US" sz="8800" b="1" i="1" dirty="0"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Team super solution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6962" y="914400"/>
            <a:ext cx="9144001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1" dirty="0"/>
              <a:t>The Digital Virgin Money London Marathon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1752600"/>
            <a:ext cx="6350000" cy="3937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75612" y="1981200"/>
            <a:ext cx="32766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1.Installation </a:t>
            </a:r>
            <a:r>
              <a:rPr lang="en-US" sz="2800" dirty="0"/>
              <a:t>only to your iPad or </a:t>
            </a:r>
            <a:r>
              <a:rPr lang="en-US" sz="2800" dirty="0" smtClean="0"/>
              <a:t>iPhone,</a:t>
            </a:r>
            <a:r>
              <a:rPr lang="en-US" sz="2800" dirty="0"/>
              <a:t> , </a:t>
            </a:r>
            <a:r>
              <a:rPr lang="en-US" sz="2800" dirty="0" smtClean="0"/>
              <a:t>a version on Android is under development;</a:t>
            </a:r>
            <a:endParaRPr lang="en-US" sz="2800" dirty="0"/>
          </a:p>
          <a:p>
            <a:r>
              <a:rPr lang="en-US" sz="2400" dirty="0" smtClean="0"/>
              <a:t>2.RunSocial </a:t>
            </a:r>
            <a:r>
              <a:rPr lang="en-US" sz="2400" dirty="0"/>
              <a:t>App and the Digital Virgin Money London Marathon Showcase video </a:t>
            </a:r>
            <a:r>
              <a:rPr lang="en-US" sz="2400" dirty="0" smtClean="0"/>
              <a:t>– free;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1292" y="3124200"/>
            <a:ext cx="5943600" cy="1238250"/>
          </a:xfrm>
        </p:spPr>
        <p:txBody>
          <a:bodyPr>
            <a:noAutofit/>
          </a:bodyPr>
          <a:lstStyle/>
          <a:p>
            <a:r>
              <a:rPr lang="en-US" sz="2400" dirty="0" smtClean="0"/>
              <a:t>1.Available to iOS developers</a:t>
            </a:r>
            <a:br>
              <a:rPr lang="en-US" sz="2400" dirty="0" smtClean="0"/>
            </a:br>
            <a:r>
              <a:rPr lang="en-US" sz="2400" dirty="0" smtClean="0"/>
              <a:t>2.the button inside the new headset works with any phone</a:t>
            </a:r>
            <a:br>
              <a:rPr lang="en-US" sz="2400" dirty="0" smtClean="0"/>
            </a:br>
            <a:r>
              <a:rPr lang="en-US" sz="2400" dirty="0" smtClean="0"/>
              <a:t>3.headsets from just £3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1524000"/>
            <a:ext cx="55911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8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 descr="Alternating Flow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021061"/>
              </p:ext>
            </p:extLst>
          </p:nvPr>
        </p:nvGraphicFramePr>
        <p:xfrm>
          <a:off x="455612" y="838200"/>
          <a:ext cx="112014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2" y="1447800"/>
            <a:ext cx="4405313" cy="395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2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7612" y="457200"/>
            <a:ext cx="9144001" cy="1371600"/>
          </a:xfrm>
        </p:spPr>
        <p:txBody>
          <a:bodyPr>
            <a:normAutofit/>
          </a:bodyPr>
          <a:lstStyle/>
          <a:p>
            <a:pPr algn="ctr"/>
            <a:r>
              <a:rPr lang="en-US" sz="8300" b="1" dirty="0" smtClean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AGENDA</a:t>
            </a:r>
            <a:endParaRPr lang="en-US" sz="8300" b="1" dirty="0"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2362200"/>
            <a:ext cx="10505991" cy="4267201"/>
          </a:xfrm>
          <a:effectLst>
            <a:reflection blurRad="6350" stA="50000" endA="300" endPos="38500" dist="50800" dir="5400000" sy="-100000" algn="bl" rotWithShape="0"/>
          </a:effectLst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b="1" dirty="0" smtClean="0"/>
              <a:t>Adapting a new type of gym equipment in space station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b="1" dirty="0" smtClean="0"/>
              <a:t>Product details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b="1" dirty="0" smtClean="0"/>
              <a:t>Modification and adjusting for using in space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b="1" dirty="0" smtClean="0"/>
              <a:t>Exercise routine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b="1" dirty="0" smtClean="0"/>
              <a:t>Virtual reality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55712" y="1905000"/>
            <a:ext cx="8915400" cy="44196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800" b="1" i="1" dirty="0" smtClean="0">
                <a:effectLst/>
              </a:rPr>
              <a:t>Specifications: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b="1" i="1" dirty="0">
                <a:effectLst/>
              </a:rPr>
              <a:t>Product Dimensions:  </a:t>
            </a:r>
            <a:r>
              <a:rPr lang="en-US" sz="3200" b="1" i="1" dirty="0" smtClean="0">
                <a:effectLst/>
              </a:rPr>
              <a:t>63 </a:t>
            </a:r>
            <a:r>
              <a:rPr lang="en-US" sz="3200" b="1" i="1" dirty="0">
                <a:effectLst/>
              </a:rPr>
              <a:t>x 82 x 154 cm ;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b="1" i="1" dirty="0" smtClean="0">
                <a:effectLst/>
              </a:rPr>
              <a:t>Maximum Weight Capacity: 250 </a:t>
            </a:r>
            <a:r>
              <a:rPr lang="en-US" sz="3200" b="1" i="1" dirty="0" err="1" smtClean="0">
                <a:effectLst/>
              </a:rPr>
              <a:t>lbs</a:t>
            </a:r>
            <a:r>
              <a:rPr lang="en-US" sz="3200" b="1" i="1" dirty="0" smtClean="0">
                <a:effectLst/>
              </a:rPr>
              <a:t>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b="1" i="1" dirty="0" smtClean="0">
                <a:effectLst/>
              </a:rPr>
              <a:t>Product Weight: 29 kg 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b="1" i="1" dirty="0" smtClean="0">
                <a:effectLst/>
              </a:rPr>
              <a:t>Product Cost : </a:t>
            </a:r>
            <a:r>
              <a:rPr lang="en-US" sz="3200" b="1" dirty="0"/>
              <a:t>£</a:t>
            </a:r>
            <a:r>
              <a:rPr lang="en-US" sz="3200" b="1" dirty="0"/>
              <a:t>62- £ 100</a:t>
            </a:r>
            <a:r>
              <a:rPr lang="en-US" sz="3200" b="1" dirty="0" smtClean="0"/>
              <a:t>;</a:t>
            </a:r>
            <a:endParaRPr lang="en-US" sz="3200" b="1" i="1" dirty="0" smtClean="0">
              <a:effectLst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3200" b="1" i="1" dirty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144001" cy="1371600"/>
          </a:xfrm>
        </p:spPr>
        <p:txBody>
          <a:bodyPr>
            <a:normAutofit/>
          </a:bodyPr>
          <a:lstStyle/>
          <a:p>
            <a:pPr algn="ctr"/>
            <a:r>
              <a:rPr lang="en-US" sz="8300" b="1" dirty="0" smtClean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ASTROCIZE ELITE</a:t>
            </a:r>
            <a:endParaRPr lang="en-US" sz="8300" b="1" dirty="0"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3" y="152400"/>
            <a:ext cx="9601201" cy="22098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Modification and adjusting for using in space</a:t>
            </a:r>
            <a:r>
              <a:rPr lang="en-US" sz="4400" b="1" dirty="0"/>
              <a:t/>
            </a:r>
            <a:br>
              <a:rPr lang="en-US" sz="4400" b="1" dirty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4114800"/>
            <a:ext cx="9457615" cy="2438400"/>
          </a:xfrm>
        </p:spPr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US" sz="3200" dirty="0" smtClean="0"/>
              <a:t> </a:t>
            </a:r>
            <a:r>
              <a:rPr lang="en-US" sz="3200" b="1" dirty="0" smtClean="0"/>
              <a:t>X-trace universal binding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3200" b="1" dirty="0" smtClean="0"/>
              <a:t>Adjustable resistance/pedals/seat</a:t>
            </a:r>
            <a:endParaRPr lang="en-US" sz="3200" b="1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3200" b="1" dirty="0"/>
              <a:t> Adding new type of exercise to </a:t>
            </a:r>
            <a:r>
              <a:rPr lang="en-US" sz="3200" b="1" dirty="0" err="1" smtClean="0"/>
              <a:t>Astrocize</a:t>
            </a:r>
            <a:r>
              <a:rPr lang="en-US" sz="3200" b="1" dirty="0" smtClean="0"/>
              <a:t> elite (</a:t>
            </a:r>
            <a:r>
              <a:rPr lang="en-US" sz="3200" b="1" dirty="0"/>
              <a:t>Back Workout Exercise</a:t>
            </a:r>
            <a:r>
              <a:rPr lang="en-US" sz="3200" b="1" dirty="0" smtClean="0"/>
              <a:t>)</a:t>
            </a:r>
            <a:endParaRPr lang="en-US" sz="3200" b="1" dirty="0"/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endParaRPr lang="en-US" sz="3200" b="1" dirty="0"/>
          </a:p>
          <a:p>
            <a:pPr>
              <a:buFont typeface="Wingdings" panose="05000000000000000000" pitchFamily="2" charset="2"/>
              <a:buChar char="v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4340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0412" y="2642844"/>
            <a:ext cx="4876800" cy="25908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800" dirty="0" smtClean="0"/>
              <a:t> </a:t>
            </a:r>
            <a:r>
              <a:rPr lang="en-US" sz="3500" b="1" dirty="0" smtClean="0"/>
              <a:t>Universal </a:t>
            </a:r>
            <a:endParaRPr lang="en-US" sz="35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500" b="1" dirty="0" smtClean="0"/>
              <a:t>Easily </a:t>
            </a:r>
            <a:r>
              <a:rPr lang="en-US" sz="3500" b="1" dirty="0" smtClean="0"/>
              <a:t>adjustable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500" b="1" dirty="0"/>
              <a:t>S</a:t>
            </a:r>
            <a:r>
              <a:rPr lang="en-US" sz="3500" b="1" dirty="0" smtClean="0"/>
              <a:t>tability </a:t>
            </a:r>
            <a:r>
              <a:rPr lang="en-US" sz="3500" b="1" dirty="0"/>
              <a:t>and </a:t>
            </a:r>
            <a:r>
              <a:rPr lang="en-US" sz="3500" b="1" dirty="0" smtClean="0"/>
              <a:t>control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500" b="1" dirty="0" smtClean="0"/>
              <a:t>Prize : 40</a:t>
            </a:r>
            <a:r>
              <a:rPr lang="en-US" sz="3600" dirty="0" smtClean="0"/>
              <a:t>€ </a:t>
            </a:r>
            <a:r>
              <a:rPr lang="en-US" sz="3500" b="1" dirty="0"/>
              <a:t> </a:t>
            </a:r>
            <a:endParaRPr lang="en-US" sz="35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812" y="228600"/>
            <a:ext cx="11108129" cy="83820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X-TRACE UNIVERSAL BINDING</a:t>
            </a:r>
            <a:endParaRPr lang="en-US" sz="6000" b="1" dirty="0"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2050" name="Picture 2" descr="http://bplight.wpengine.com/wp-content/uploads/2011/12/altai-hok-ski-x-trace-universal-binding-review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2" y="2057400"/>
            <a:ext cx="5029200" cy="34011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26858" y="152400"/>
            <a:ext cx="12954000" cy="13716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ADJUSTABLE RESISTANCE</a:t>
            </a:r>
            <a:br>
              <a:rPr lang="en-US" sz="4800" b="1" dirty="0" smtClean="0"/>
            </a:br>
            <a:r>
              <a:rPr lang="en-US" sz="4800" b="1" dirty="0" smtClean="0"/>
              <a:t>PEDALS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7812" y="2590800"/>
            <a:ext cx="5808831" cy="19049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000" b="1" dirty="0"/>
              <a:t>Manual </a:t>
            </a:r>
            <a:r>
              <a:rPr lang="en-US" sz="4000" b="1" dirty="0" smtClean="0"/>
              <a:t>resistance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b="1" dirty="0" smtClean="0"/>
              <a:t>Adjustable seat</a:t>
            </a:r>
            <a:endParaRPr lang="en-US" sz="4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4000" b="1" dirty="0" smtClean="0"/>
              <a:t>Adjustable pedals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1981200"/>
            <a:ext cx="2514600" cy="2514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6174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0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379" y="-152400"/>
            <a:ext cx="9144001" cy="13716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+mn-lt"/>
              </a:rPr>
              <a:t>EXERCISE ROUTINE</a:t>
            </a:r>
            <a:endParaRPr lang="en-US" sz="6000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9012" y="2362200"/>
            <a:ext cx="6629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b="1" dirty="0"/>
              <a:t>30-minute </a:t>
            </a:r>
            <a:r>
              <a:rPr lang="en-US" sz="3200" b="1" dirty="0" smtClean="0"/>
              <a:t>workout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b="1" dirty="0"/>
              <a:t>Transitions from forward to backward motion change the muscle focus</a:t>
            </a:r>
            <a:r>
              <a:rPr lang="en-US" sz="3200" b="1" dirty="0" smtClean="0"/>
              <a:t>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200" b="1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9731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457200"/>
            <a:ext cx="8692399" cy="762000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 smtClean="0"/>
              <a:t>Virtual reality</a:t>
            </a:r>
            <a:endParaRPr lang="en-US" sz="7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1905000"/>
            <a:ext cx="7389812" cy="415676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94613" y="2438400"/>
            <a:ext cx="43433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Orbulus</a:t>
            </a:r>
            <a:r>
              <a:rPr lang="en-US" sz="2000" dirty="0"/>
              <a:t> is a must-have VR smartphone </a:t>
            </a:r>
            <a:r>
              <a:rPr lang="en-US" sz="2000" dirty="0" smtClean="0"/>
              <a:t>app,</a:t>
            </a:r>
            <a:r>
              <a:rPr lang="en-US" sz="2000" dirty="0"/>
              <a:t> allowing you to explore everywhere from the Sydney Opera House to Paris at </a:t>
            </a:r>
            <a:r>
              <a:rPr lang="en-US" sz="2000" dirty="0" smtClean="0"/>
              <a:t>night.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216</Words>
  <Application>Microsoft Office PowerPoint</Application>
  <PresentationFormat>Custom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Wingdings</vt:lpstr>
      <vt:lpstr>Digital Blue Tunnel 16x9</vt:lpstr>
      <vt:lpstr>ASTROCIZE</vt:lpstr>
      <vt:lpstr>AGENDA</vt:lpstr>
      <vt:lpstr>ASTROCIZE ELITE</vt:lpstr>
      <vt:lpstr>Modification and adjusting for using in space </vt:lpstr>
      <vt:lpstr>X-TRACE UNIVERSAL BINDING</vt:lpstr>
      <vt:lpstr>ADJUSTABLE RESISTANCE PEDALS</vt:lpstr>
      <vt:lpstr>PowerPoint Presentation</vt:lpstr>
      <vt:lpstr>EXERCISE ROUTINE</vt:lpstr>
      <vt:lpstr>Virtual reality</vt:lpstr>
      <vt:lpstr>The Digital Virgin Money London Marathon  </vt:lpstr>
      <vt:lpstr>1.Available to iOS developers 2.the button inside the new headset works with any phone 3.headsets from just £3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2016-04-22T18:12:47Z</dcterms:created>
  <dcterms:modified xsi:type="dcterms:W3CDTF">2016-04-23T17:48:51Z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