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6" r:id="rId7"/>
    <p:sldId id="267" r:id="rId8"/>
    <p:sldId id="272" r:id="rId9"/>
    <p:sldId id="269" r:id="rId10"/>
    <p:sldId id="273" r:id="rId11"/>
    <p:sldId id="270" r:id="rId12"/>
    <p:sldId id="274" r:id="rId13"/>
    <p:sldId id="275" r:id="rId14"/>
    <p:sldId id="261" r:id="rId15"/>
    <p:sldId id="263" r:id="rId16"/>
  </p:sldIdLst>
  <p:sldSz cx="12188825" cy="6858000"/>
  <p:notesSz cx="6858000" cy="9144000"/>
  <p:defaultTextStyle>
    <a:defPPr rtl="0">
      <a:defRPr lang="bg-BG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6501" autoAdjust="0"/>
  </p:normalViewPr>
  <p:slideViewPr>
    <p:cSldViewPr>
      <p:cViewPr varScale="1">
        <p:scale>
          <a:sx n="88" d="100"/>
          <a:sy n="88" d="100"/>
        </p:scale>
        <p:origin x="-283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" sz="5200" kern="1200"/>
            <a:t>Задача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" sz="5200" kern="1200"/>
            <a:t>Задача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" sz="5200" kern="1200"/>
            <a:t>Задача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7E540E6-378E-4861-ADEB-68BEBA121F3B}" type="datetime1">
              <a:rPr lang="bg-BG" smtClean="0"/>
              <a:pPr algn="r" rtl="0"/>
              <a:t>6.7.2019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bg-BG" smtClean="0"/>
              <a:pPr algn="r" rtl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891B5D5-818E-4F9D-B63D-6AF63E5C5260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8287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11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64807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12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95977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2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21435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4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1170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5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21435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6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58609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bg-BG" smtClean="0"/>
              <a:pPr algn="r"/>
              <a:t>7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58609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bg-BG" smtClean="0"/>
              <a:pPr algn="r" rtl="0"/>
              <a:t>8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bg-BG" smtClean="0"/>
              <a:pPr algn="r" rtl="0"/>
              <a:t>9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1722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bg-BG" smtClean="0"/>
              <a:pPr algn="r" rtl="0"/>
              <a:t>10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ав конектор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ав конектор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аво съединение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долни редове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Свободна 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bg-BG" dirty="0"/>
            </a:p>
          </p:txBody>
        </p:sp>
        <p:sp>
          <p:nvSpPr>
            <p:cNvPr id="10" name="Свободна 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bg-BG" dirty="0"/>
            </a:p>
          </p:txBody>
        </p:sp>
        <p:sp>
          <p:nvSpPr>
            <p:cNvPr id="11" name="Свободна 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bg-BG" dirty="0"/>
            </a:p>
          </p:txBody>
        </p:sp>
      </p:grp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dirty="0" smtClean="0"/>
              <a:t>Щракнете за редакция стил </a:t>
            </a:r>
            <a:r>
              <a:rPr lang="bg-BG" dirty="0" err="1" smtClean="0"/>
              <a:t>подзагл</a:t>
            </a:r>
            <a:r>
              <a:rPr lang="bg-BG" dirty="0" smtClean="0"/>
              <a:t>. обр.</a:t>
            </a:r>
            <a:endParaRPr lang="bg-BG" dirty="0"/>
          </a:p>
        </p:txBody>
      </p:sp>
      <p:sp>
        <p:nvSpPr>
          <p:cNvPr id="22" name="Контейнер за 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DEE3E7-E30D-41FD-9FA1-64C55585299B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23" name="Контейнер за долен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24" name="Контейнер за номер на слайд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A7F185-EB89-4672-9DF0-2FDC6494B23B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2A346B-F957-44F6-B8FD-BA0FCD8755A4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5C7879-CE01-4EA6-B8A0-1BB76AC66588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ав конектор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ав конектор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ав конектор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C7E422-EDE7-4B91-A050-5D5D595FAA20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F0F5E4-E655-4058-8312-3EB6AE95F04F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69FDBA-8A4B-491E-92C5-2A5C6EE2BED2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1AF04C-0F8F-4874-BF3F-36DCADE4333B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C66A14-FB3D-46C3-AC8C-8E27E3B250BF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  <a:p>
            <a:pPr lvl="1" rtl="0"/>
            <a:r>
              <a:rPr lang="bg-BG" smtClean="0"/>
              <a:t>Второ ниво</a:t>
            </a:r>
          </a:p>
          <a:p>
            <a:pPr lvl="2" rtl="0"/>
            <a:r>
              <a:rPr lang="bg-BG" smtClean="0"/>
              <a:t>Трето ниво</a:t>
            </a:r>
          </a:p>
          <a:p>
            <a:pPr lvl="3" rtl="0"/>
            <a:r>
              <a:rPr lang="bg-BG" smtClean="0"/>
              <a:t>Четвърто ниво</a:t>
            </a:r>
          </a:p>
          <a:p>
            <a:pPr lvl="4" rtl="0"/>
            <a:r>
              <a:rPr lang="bg-BG" smtClean="0"/>
              <a:t>Пето ниво</a:t>
            </a:r>
            <a:endParaRPr lang="bg-BG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66BD03-7CC3-4289-9203-4B894A3F9BD5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bg-BG" smtClean="0"/>
              <a:t>Щракнете върху иконата, за да добавите картина</a:t>
            </a:r>
            <a:endParaRPr lang="bg-BG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80A10C-8B5C-4735-8A39-FAFC7561A3D0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еви лини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Свободна 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  <p:sp>
          <p:nvSpPr>
            <p:cNvPr id="11" name="Свободна 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  <p:sp>
          <p:nvSpPr>
            <p:cNvPr id="14" name="Свободна 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bg-BG" dirty="0"/>
            </a:p>
          </p:txBody>
        </p:sp>
      </p:grpSp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bg-BG" dirty="0" smtClean="0"/>
              <a:t>Редактиране на стиловете на текста на образеца</a:t>
            </a:r>
          </a:p>
          <a:p>
            <a:pPr lvl="1" rtl="0"/>
            <a:r>
              <a:rPr lang="bg-BG" dirty="0" smtClean="0"/>
              <a:t>Второ ниво</a:t>
            </a:r>
          </a:p>
          <a:p>
            <a:pPr lvl="2" rtl="0"/>
            <a:r>
              <a:rPr lang="bg-BG" dirty="0" smtClean="0"/>
              <a:t>Трето ниво</a:t>
            </a:r>
          </a:p>
          <a:p>
            <a:pPr lvl="3" rtl="0"/>
            <a:r>
              <a:rPr lang="bg-BG" dirty="0" smtClean="0"/>
              <a:t>Четвърто ниво</a:t>
            </a:r>
          </a:p>
          <a:p>
            <a:pPr lvl="4" rtl="0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5B7D-838E-44D9-A5A5-051DBB38922E}" type="datetime1">
              <a:rPr lang="bg-BG" smtClean="0"/>
              <a:pPr/>
              <a:t>6.7.2019 г.</a:t>
            </a:fld>
            <a:endParaRPr lang="bg-BG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bg-BG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bg-BG" smtClean="0"/>
              <a:pPr algn="r"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ownloads\video-1562424755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bay.to/1YwzoU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RFID Reader</a:t>
            </a:r>
            <a:endParaRPr lang="bg-BG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1308066" y="3857628"/>
            <a:ext cx="8735325" cy="1752600"/>
          </a:xfrm>
        </p:spPr>
        <p:txBody>
          <a:bodyPr rtlCol="0"/>
          <a:lstStyle/>
          <a:p>
            <a:pPr rtl="0"/>
            <a:r>
              <a:rPr lang="bg-BG" cap="none" dirty="0" smtClean="0"/>
              <a:t>Изготвила: Стефани </a:t>
            </a:r>
            <a:r>
              <a:rPr lang="bg-BG" cap="none" dirty="0" err="1" smtClean="0"/>
              <a:t>Барутова</a:t>
            </a:r>
            <a:r>
              <a:rPr lang="bg-BG" cap="none" dirty="0" smtClean="0"/>
              <a:t> 11 клас</a:t>
            </a:r>
          </a:p>
          <a:p>
            <a:pPr rtl="0"/>
            <a:r>
              <a:rPr lang="bg-BG" cap="none" dirty="0" smtClean="0"/>
              <a:t>НП ИТ Кариера, учебна 2018/2019</a:t>
            </a:r>
          </a:p>
          <a:p>
            <a:pPr rtl="0"/>
            <a:r>
              <a:rPr lang="bg-BG" cap="none" dirty="0" smtClean="0"/>
              <a:t>Модул </a:t>
            </a:r>
            <a:r>
              <a:rPr lang="en-US" cap="none" dirty="0" smtClean="0"/>
              <a:t>VIII</a:t>
            </a:r>
            <a:r>
              <a:rPr lang="bg-BG" cap="none" dirty="0" smtClean="0"/>
              <a:t> : ВОСВ</a:t>
            </a:r>
          </a:p>
          <a:p>
            <a:pPr rtl="0"/>
            <a:r>
              <a:rPr lang="bg-BG" cap="none" dirty="0" smtClean="0"/>
              <a:t>Дата: 7.07.2019</a:t>
            </a:r>
            <a:endParaRPr lang="bg-BG" cap="none" dirty="0"/>
          </a:p>
        </p:txBody>
      </p:sp>
    </p:spTree>
    <p:extLst>
      <p:ext uri="{BB962C8B-B14F-4D97-AF65-F5344CB8AC3E}">
        <p14:creationId xmlns="" xmlns:p14="http://schemas.microsoft.com/office/powerpoint/2010/main" val="1332291891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Source code part 3</a:t>
            </a:r>
            <a:endParaRPr lang="bg-BG" dirty="0"/>
          </a:p>
        </p:txBody>
      </p:sp>
      <p:pic>
        <p:nvPicPr>
          <p:cNvPr id="7" name="Контейнер за съдържание 6" descr="3,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8066" y="1500174"/>
            <a:ext cx="4532377" cy="4786346"/>
          </a:xfrm>
        </p:spPr>
      </p:pic>
      <p:pic>
        <p:nvPicPr>
          <p:cNvPr id="8" name="Картина 7" descr="3.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00240"/>
            <a:ext cx="4551247" cy="330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10" name="Контейнер на съдържание 9"/>
          <p:cNvSpPr>
            <a:spLocks noGrp="1"/>
          </p:cNvSpPr>
          <p:nvPr>
            <p:ph sz="half" idx="2"/>
          </p:nvPr>
        </p:nvSpPr>
        <p:spPr>
          <a:xfrm>
            <a:off x="1165190" y="1643050"/>
            <a:ext cx="7804487" cy="1711332"/>
          </a:xfrm>
        </p:spPr>
        <p:txBody>
          <a:bodyPr rtlCol="0"/>
          <a:lstStyle/>
          <a:p>
            <a:pPr rtl="0"/>
            <a:r>
              <a:rPr lang="bg-BG" dirty="0" smtClean="0"/>
              <a:t>Добавяне на </a:t>
            </a:r>
            <a:r>
              <a:rPr lang="en-US" dirty="0" smtClean="0"/>
              <a:t>LED </a:t>
            </a:r>
            <a:r>
              <a:rPr lang="bg-BG" dirty="0" smtClean="0"/>
              <a:t>монитор, свързване на още чипове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093884" y="2285992"/>
            <a:ext cx="79254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Благодаря за вниманието!</a:t>
            </a:r>
            <a:endParaRPr lang="bg-BG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14" name="Контейнер на съдържание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Демонстрация</a:t>
            </a:r>
            <a:endParaRPr lang="en-US" dirty="0" smtClean="0"/>
          </a:p>
          <a:p>
            <a:pPr rtl="0"/>
            <a:r>
              <a:rPr lang="bg-BG" dirty="0" smtClean="0"/>
              <a:t>Описание и съставни части</a:t>
            </a:r>
          </a:p>
          <a:p>
            <a:pPr rtl="0"/>
            <a:r>
              <a:rPr lang="bg-BG" dirty="0" smtClean="0"/>
              <a:t>Електрическа и блокова схема</a:t>
            </a:r>
          </a:p>
          <a:p>
            <a:pPr rtl="0"/>
            <a:r>
              <a:rPr lang="en-US" dirty="0" smtClean="0"/>
              <a:t>Source code </a:t>
            </a:r>
            <a:endParaRPr lang="bg-BG" dirty="0" smtClean="0"/>
          </a:p>
          <a:p>
            <a:pPr rtl="0"/>
            <a:r>
              <a:rPr lang="bg-BG" dirty="0" smtClean="0"/>
              <a:t>Бъдещо развитие и приложение</a:t>
            </a:r>
          </a:p>
          <a:p>
            <a:pPr rtl="0"/>
            <a:r>
              <a:rPr lang="bg-BG" dirty="0" smtClean="0"/>
              <a:t>Заключение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  <p:pic>
        <p:nvPicPr>
          <p:cNvPr id="5" name="video-1562424755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5321" y="1643050"/>
            <a:ext cx="6762797" cy="5072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Описание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  RFID </a:t>
            </a:r>
            <a:r>
              <a:rPr lang="ru-RU" sz="1800" dirty="0" err="1" smtClean="0"/>
              <a:t>означава</a:t>
            </a:r>
            <a:r>
              <a:rPr lang="ru-RU" sz="1800" dirty="0" smtClean="0"/>
              <a:t> </a:t>
            </a:r>
            <a:r>
              <a:rPr lang="ru-RU" sz="1800" dirty="0" err="1" smtClean="0"/>
              <a:t>радиочестотна</a:t>
            </a:r>
            <a:r>
              <a:rPr lang="ru-RU" sz="1800" dirty="0" smtClean="0"/>
              <a:t> идентификация. RFID </a:t>
            </a:r>
            <a:r>
              <a:rPr lang="ru-RU" sz="1800" dirty="0" err="1" smtClean="0"/>
              <a:t>използва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електромагнитни</a:t>
            </a:r>
            <a:r>
              <a:rPr lang="ru-RU" sz="1800" dirty="0" smtClean="0"/>
              <a:t> полета за </a:t>
            </a:r>
            <a:r>
              <a:rPr lang="ru-RU" sz="1800" dirty="0" err="1" smtClean="0"/>
              <a:t>прехвърляне</a:t>
            </a:r>
            <a:r>
              <a:rPr lang="ru-RU" sz="1800" dirty="0" smtClean="0"/>
              <a:t> на </a:t>
            </a:r>
            <a:r>
              <a:rPr lang="ru-RU" sz="1800" dirty="0" err="1" smtClean="0"/>
              <a:t>данни</a:t>
            </a:r>
            <a:r>
              <a:rPr lang="ru-RU" sz="1800" dirty="0" smtClean="0"/>
              <a:t> </a:t>
            </a:r>
            <a:r>
              <a:rPr lang="ru-RU" sz="1800" dirty="0" err="1" smtClean="0"/>
              <a:t>на</a:t>
            </a:r>
            <a:r>
              <a:rPr lang="ru-RU" sz="1800" dirty="0" smtClean="0"/>
              <a:t> </a:t>
            </a:r>
            <a:r>
              <a:rPr lang="ru-RU" sz="1800" dirty="0" err="1" smtClean="0"/>
              <a:t>къси</a:t>
            </a:r>
            <a:r>
              <a:rPr lang="ru-RU" sz="1800" dirty="0" smtClean="0"/>
              <a:t> </a:t>
            </a:r>
            <a:r>
              <a:rPr lang="ru-RU" sz="1800" dirty="0" err="1" smtClean="0"/>
              <a:t>разстояния</a:t>
            </a:r>
            <a:r>
              <a:rPr lang="ru-RU" sz="1800" dirty="0" smtClean="0"/>
              <a:t>. RFID е полезна за </a:t>
            </a:r>
            <a:r>
              <a:rPr lang="ru-RU" sz="1800" dirty="0" err="1" smtClean="0"/>
              <a:t>идентифициране</a:t>
            </a:r>
            <a:r>
              <a:rPr lang="ru-RU" sz="1800" dirty="0" smtClean="0"/>
              <a:t> на хора, за </a:t>
            </a:r>
            <a:r>
              <a:rPr lang="ru-RU" sz="1800" dirty="0" err="1" smtClean="0"/>
              <a:t>извършване</a:t>
            </a:r>
            <a:r>
              <a:rPr lang="ru-RU" sz="1800" dirty="0" smtClean="0"/>
              <a:t> на транзакции и др.Можем да </a:t>
            </a:r>
            <a:r>
              <a:rPr lang="ru-RU" sz="1800" dirty="0" err="1" smtClean="0"/>
              <a:t>използваме</a:t>
            </a:r>
            <a:r>
              <a:rPr lang="ru-RU" sz="1800" dirty="0" smtClean="0"/>
              <a:t> RFID система, за да отворим </a:t>
            </a:r>
            <a:r>
              <a:rPr lang="ru-RU" sz="1800" dirty="0" err="1" smtClean="0"/>
              <a:t>вратата</a:t>
            </a:r>
            <a:r>
              <a:rPr lang="ru-RU" sz="1800" dirty="0" smtClean="0"/>
              <a:t>. </a:t>
            </a:r>
            <a:r>
              <a:rPr lang="ru-RU" sz="1800" dirty="0" err="1" smtClean="0"/>
              <a:t>Например,ако</a:t>
            </a:r>
            <a:r>
              <a:rPr lang="ru-RU" sz="1800" dirty="0" smtClean="0"/>
              <a:t> само </a:t>
            </a:r>
            <a:r>
              <a:rPr lang="ru-RU" sz="1800" dirty="0" err="1" smtClean="0"/>
              <a:t>ние</a:t>
            </a:r>
            <a:r>
              <a:rPr lang="ru-RU" sz="1800" dirty="0" smtClean="0"/>
              <a:t> , </a:t>
            </a:r>
            <a:r>
              <a:rPr lang="ru-RU" sz="1800" dirty="0" err="1" smtClean="0"/>
              <a:t>което</a:t>
            </a:r>
            <a:r>
              <a:rPr lang="ru-RU" sz="1800" dirty="0" smtClean="0"/>
              <a:t> имаме </a:t>
            </a:r>
            <a:r>
              <a:rPr lang="ru-RU" sz="1800" dirty="0" err="1" smtClean="0"/>
              <a:t>правилната</a:t>
            </a:r>
            <a:r>
              <a:rPr lang="ru-RU" sz="1800" dirty="0" smtClean="0"/>
              <a:t> информация на </a:t>
            </a:r>
            <a:r>
              <a:rPr lang="ru-RU" sz="1800" dirty="0" err="1" smtClean="0"/>
              <a:t>картата</a:t>
            </a:r>
            <a:r>
              <a:rPr lang="ru-RU" sz="1800" dirty="0" smtClean="0"/>
              <a:t> или чипа си, можем да влезем. </a:t>
            </a:r>
            <a:r>
              <a:rPr lang="ru-RU" sz="1800" dirty="0" err="1" smtClean="0"/>
              <a:t>Системата</a:t>
            </a:r>
            <a:r>
              <a:rPr lang="ru-RU" sz="1800" dirty="0" smtClean="0"/>
              <a:t> за </a:t>
            </a:r>
            <a:r>
              <a:rPr lang="ru-RU" sz="1800" dirty="0" err="1" smtClean="0"/>
              <a:t>радиочестотна</a:t>
            </a:r>
            <a:r>
              <a:rPr lang="ru-RU" sz="1800" dirty="0" smtClean="0"/>
              <a:t> идентификация </a:t>
            </a:r>
            <a:r>
              <a:rPr lang="ru-RU" sz="1800" dirty="0" err="1" smtClean="0"/>
              <a:t>използва</a:t>
            </a:r>
            <a:r>
              <a:rPr lang="ru-RU" sz="1800" dirty="0" smtClean="0"/>
              <a:t>:</a:t>
            </a:r>
          </a:p>
          <a:p>
            <a:r>
              <a:rPr lang="ru-RU" sz="1800" b="1" dirty="0" err="1" smtClean="0"/>
              <a:t>етикети</a:t>
            </a:r>
            <a:r>
              <a:rPr lang="ru-RU" sz="1800" b="1" dirty="0" smtClean="0"/>
              <a:t>,</a:t>
            </a:r>
            <a:r>
              <a:rPr lang="ru-RU" sz="1800" dirty="0" smtClean="0"/>
              <a:t> </a:t>
            </a:r>
            <a:r>
              <a:rPr lang="ru-RU" sz="1800" dirty="0" err="1" smtClean="0"/>
              <a:t>прикрепени</a:t>
            </a:r>
            <a:r>
              <a:rPr lang="ru-RU" sz="1800" dirty="0" smtClean="0"/>
              <a:t> </a:t>
            </a:r>
            <a:r>
              <a:rPr lang="ru-RU" sz="1800" dirty="0" err="1" smtClean="0"/>
              <a:t>към</a:t>
            </a:r>
            <a:r>
              <a:rPr lang="ru-RU" sz="1800" dirty="0" smtClean="0"/>
              <a:t> </a:t>
            </a:r>
            <a:r>
              <a:rPr lang="ru-RU" sz="1800" dirty="0" err="1" smtClean="0"/>
              <a:t>обекта</a:t>
            </a:r>
            <a:r>
              <a:rPr lang="ru-RU" sz="1800" dirty="0" smtClean="0"/>
              <a:t>, </a:t>
            </a:r>
            <a:r>
              <a:rPr lang="ru-RU" sz="1800" dirty="0" err="1" smtClean="0"/>
              <a:t>който</a:t>
            </a:r>
            <a:r>
              <a:rPr lang="ru-RU" sz="1800" dirty="0" smtClean="0"/>
              <a:t> </a:t>
            </a:r>
            <a:r>
              <a:rPr lang="ru-RU" sz="1800" dirty="0" err="1" smtClean="0"/>
              <a:t>трябва</a:t>
            </a:r>
            <a:r>
              <a:rPr lang="ru-RU" sz="1800" dirty="0" smtClean="0"/>
              <a:t> да </a:t>
            </a:r>
            <a:r>
              <a:rPr lang="ru-RU" sz="1800" dirty="0" err="1" smtClean="0"/>
              <a:t>бъде</a:t>
            </a:r>
            <a:r>
              <a:rPr lang="ru-RU" sz="1800" dirty="0" smtClean="0"/>
              <a:t> </a:t>
            </a:r>
            <a:r>
              <a:rPr lang="ru-RU" sz="1800" dirty="0" err="1" smtClean="0"/>
              <a:t>идентифициран</a:t>
            </a:r>
            <a:r>
              <a:rPr lang="ru-RU" sz="1800" dirty="0" smtClean="0"/>
              <a:t>, в </a:t>
            </a:r>
            <a:r>
              <a:rPr lang="ru-RU" sz="1800" dirty="0" err="1" smtClean="0"/>
              <a:t>този</a:t>
            </a:r>
            <a:r>
              <a:rPr lang="ru-RU" sz="1800" dirty="0" smtClean="0"/>
              <a:t> пример имаме </a:t>
            </a:r>
            <a:r>
              <a:rPr lang="ru-RU" sz="1800" dirty="0" err="1" smtClean="0"/>
              <a:t>ключодържател</a:t>
            </a:r>
            <a:r>
              <a:rPr lang="ru-RU" sz="1800" dirty="0" smtClean="0"/>
              <a:t> и </a:t>
            </a:r>
            <a:r>
              <a:rPr lang="ru-RU" sz="1800" dirty="0" err="1" smtClean="0"/>
              <a:t>електромагнитна</a:t>
            </a:r>
            <a:r>
              <a:rPr lang="ru-RU" sz="1800" dirty="0" smtClean="0"/>
              <a:t> карта. </a:t>
            </a:r>
            <a:r>
              <a:rPr lang="ru-RU" sz="1800" dirty="0" err="1" smtClean="0"/>
              <a:t>Всеки</a:t>
            </a:r>
            <a:r>
              <a:rPr lang="ru-RU" sz="1800" dirty="0" smtClean="0"/>
              <a:t> </a:t>
            </a:r>
            <a:r>
              <a:rPr lang="ru-RU" sz="1800" dirty="0" err="1" smtClean="0"/>
              <a:t>етикет</a:t>
            </a:r>
            <a:r>
              <a:rPr lang="ru-RU" sz="1800" dirty="0" smtClean="0"/>
              <a:t> </a:t>
            </a:r>
            <a:r>
              <a:rPr lang="ru-RU" sz="1800" dirty="0" err="1" smtClean="0"/>
              <a:t>има</a:t>
            </a:r>
            <a:r>
              <a:rPr lang="ru-RU" sz="1800" dirty="0" smtClean="0"/>
              <a:t> своя </a:t>
            </a:r>
            <a:r>
              <a:rPr lang="ru-RU" sz="1800" dirty="0" err="1" smtClean="0"/>
              <a:t>собствена</a:t>
            </a:r>
            <a:r>
              <a:rPr lang="ru-RU" sz="1800" dirty="0" smtClean="0"/>
              <a:t> идентификация (UID).</a:t>
            </a:r>
          </a:p>
          <a:p>
            <a:r>
              <a:rPr lang="ru-RU" sz="1800" dirty="0" err="1" smtClean="0"/>
              <a:t>двупосочен</a:t>
            </a:r>
            <a:r>
              <a:rPr lang="ru-RU" sz="1800" dirty="0" smtClean="0"/>
              <a:t> </a:t>
            </a:r>
            <a:r>
              <a:rPr lang="ru-RU" sz="1800" dirty="0" err="1" smtClean="0"/>
              <a:t>радиопредавател-приемник</a:t>
            </a:r>
            <a:r>
              <a:rPr lang="ru-RU" sz="1800" dirty="0" smtClean="0"/>
              <a:t>, </a:t>
            </a:r>
            <a:r>
              <a:rPr lang="ru-RU" sz="1800" b="1" dirty="0" err="1" smtClean="0"/>
              <a:t>четец</a:t>
            </a:r>
            <a:r>
              <a:rPr lang="ru-RU" sz="1800" b="1" dirty="0" smtClean="0"/>
              <a:t>,</a:t>
            </a:r>
            <a:r>
              <a:rPr lang="ru-RU" sz="1800" dirty="0" smtClean="0"/>
              <a:t> </a:t>
            </a:r>
            <a:r>
              <a:rPr lang="ru-RU" sz="1800" dirty="0" err="1" smtClean="0"/>
              <a:t>който</a:t>
            </a:r>
            <a:r>
              <a:rPr lang="ru-RU" sz="1800" dirty="0" smtClean="0"/>
              <a:t> </a:t>
            </a:r>
            <a:r>
              <a:rPr lang="ru-RU" sz="1800" dirty="0" err="1" smtClean="0"/>
              <a:t>изпраща</a:t>
            </a:r>
            <a:r>
              <a:rPr lang="ru-RU" sz="1800" dirty="0" smtClean="0"/>
              <a:t> сигнал </a:t>
            </a:r>
            <a:r>
              <a:rPr lang="ru-RU" sz="1800" dirty="0" err="1" smtClean="0"/>
              <a:t>към</a:t>
            </a:r>
            <a:r>
              <a:rPr lang="ru-RU" sz="1800" dirty="0" smtClean="0"/>
              <a:t> </a:t>
            </a:r>
            <a:r>
              <a:rPr lang="ru-RU" sz="1800" dirty="0" err="1" smtClean="0"/>
              <a:t>етикета</a:t>
            </a:r>
            <a:r>
              <a:rPr lang="ru-RU" sz="1800" dirty="0" smtClean="0"/>
              <a:t> и чете </a:t>
            </a:r>
            <a:r>
              <a:rPr lang="ru-RU" sz="1800" dirty="0" err="1" smtClean="0"/>
              <a:t>неговия</a:t>
            </a:r>
            <a:r>
              <a:rPr lang="ru-RU" sz="1800" dirty="0" smtClean="0"/>
              <a:t> отговор.</a:t>
            </a:r>
            <a:r>
              <a:rPr lang="ru-RU" sz="1800" b="1" dirty="0" smtClean="0">
                <a:hlinkClick r:id="rId3"/>
              </a:rPr>
              <a:t/>
            </a:r>
            <a:br>
              <a:rPr lang="ru-RU" sz="1800" b="1" dirty="0" smtClean="0">
                <a:hlinkClick r:id="rId3"/>
              </a:rPr>
            </a:br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/>
          </a:p>
        </p:txBody>
      </p:sp>
      <p:pic>
        <p:nvPicPr>
          <p:cNvPr id="1026" name="Picture 2" descr="C:\Users\HP\Downloads\tag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4478" y="214290"/>
            <a:ext cx="3730083" cy="1214446"/>
          </a:xfrm>
          <a:prstGeom prst="rect">
            <a:avLst/>
          </a:prstGeom>
          <a:noFill/>
        </p:spPr>
      </p:pic>
      <p:pic>
        <p:nvPicPr>
          <p:cNvPr id="1027" name="Picture 3" descr="C:\Users\HP\Downloads\read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09188" y="4643446"/>
            <a:ext cx="2238551" cy="1643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лавие 12"/>
          <p:cNvSpPr>
            <a:spLocks noGrp="1"/>
          </p:cNvSpPr>
          <p:nvPr>
            <p:ph type="title"/>
          </p:nvPr>
        </p:nvSpPr>
        <p:spPr>
          <a:xfrm>
            <a:off x="1165190" y="0"/>
            <a:ext cx="10360501" cy="1223963"/>
          </a:xfrm>
        </p:spPr>
        <p:txBody>
          <a:bodyPr rtlCol="0"/>
          <a:lstStyle/>
          <a:p>
            <a:pPr rtl="0"/>
            <a:r>
              <a:rPr lang="bg-BG" dirty="0" smtClean="0"/>
              <a:t>Съставни части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</p:nvPr>
        </p:nvGraphicFramePr>
        <p:xfrm>
          <a:off x="5094280" y="1071547"/>
          <a:ext cx="321471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500198"/>
              </a:tblGrid>
              <a:tr h="4258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bg-BG" dirty="0" err="1" smtClean="0">
                          <a:solidFill>
                            <a:srgbClr val="FF0000"/>
                          </a:solidFill>
                        </a:rPr>
                        <a:t>лемент</a:t>
                      </a:r>
                      <a:endParaRPr lang="bg-B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Брой</a:t>
                      </a:r>
                      <a:endParaRPr lang="bg-B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66562">
                <a:tc>
                  <a:txBody>
                    <a:bodyPr/>
                    <a:lstStyle/>
                    <a:p>
                      <a:r>
                        <a:rPr lang="bg-BG" dirty="0" smtClean="0"/>
                        <a:t>А</a:t>
                      </a:r>
                      <a:r>
                        <a:rPr lang="en-US" dirty="0" err="1" smtClean="0"/>
                        <a:t>rduino</a:t>
                      </a:r>
                      <a:r>
                        <a:rPr lang="bg-BG" dirty="0" smtClean="0"/>
                        <a:t> </a:t>
                      </a:r>
                      <a:r>
                        <a:rPr lang="en-US" dirty="0" smtClean="0"/>
                        <a:t>UNO R3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6656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RFID RC522 Module 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5868">
                <a:tc>
                  <a:txBody>
                    <a:bodyPr/>
                    <a:lstStyle/>
                    <a:p>
                      <a:r>
                        <a:rPr lang="en-US" dirty="0" smtClean="0"/>
                        <a:t>Green Led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5868">
                <a:tc>
                  <a:txBody>
                    <a:bodyPr/>
                    <a:lstStyle/>
                    <a:p>
                      <a:r>
                        <a:rPr lang="en-US" dirty="0" smtClean="0"/>
                        <a:t>Red Led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66562">
                <a:tc>
                  <a:txBody>
                    <a:bodyPr/>
                    <a:lstStyle/>
                    <a:p>
                      <a:r>
                        <a:rPr lang="en-US" dirty="0" smtClean="0"/>
                        <a:t>Servo</a:t>
                      </a:r>
                      <a:r>
                        <a:rPr lang="en-US" baseline="0" dirty="0" smtClean="0"/>
                        <a:t> motor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5868">
                <a:tc>
                  <a:txBody>
                    <a:bodyPr/>
                    <a:lstStyle/>
                    <a:p>
                      <a:r>
                        <a:rPr lang="en-US" dirty="0" smtClean="0"/>
                        <a:t>Buzzer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5868">
                <a:tc>
                  <a:txBody>
                    <a:bodyPr/>
                    <a:lstStyle/>
                    <a:p>
                      <a:r>
                        <a:rPr lang="en-US" dirty="0" smtClean="0"/>
                        <a:t>Breadboard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5868">
                <a:tc>
                  <a:txBody>
                    <a:bodyPr/>
                    <a:lstStyle/>
                    <a:p>
                      <a:r>
                        <a:rPr lang="en-US" dirty="0" smtClean="0"/>
                        <a:t>Jumpers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15</a:t>
                      </a:r>
                      <a:endParaRPr lang="bg-BG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Електрическа схема</a:t>
            </a:r>
            <a:endParaRPr lang="bg-BG" dirty="0"/>
          </a:p>
        </p:txBody>
      </p:sp>
      <p:pic>
        <p:nvPicPr>
          <p:cNvPr id="7" name="Контейнер за съдържание 6" descr="rfid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36693" y="1714488"/>
            <a:ext cx="7978079" cy="4357718"/>
          </a:xfrm>
        </p:spPr>
      </p:pic>
    </p:spTree>
    <p:extLst>
      <p:ext uri="{BB962C8B-B14F-4D97-AF65-F5344CB8AC3E}">
        <p14:creationId xmlns=""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 smtClean="0"/>
              <a:t>Блокова схема</a:t>
            </a:r>
            <a:endParaRPr lang="bg-BG" dirty="0"/>
          </a:p>
        </p:txBody>
      </p:sp>
      <p:pic>
        <p:nvPicPr>
          <p:cNvPr id="5" name="Контейнер за съдържание 4" descr="Заснемане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0942" y="1785926"/>
            <a:ext cx="8572560" cy="4047623"/>
          </a:xfrm>
        </p:spPr>
      </p:pic>
    </p:spTree>
    <p:extLst>
      <p:ext uri="{BB962C8B-B14F-4D97-AF65-F5344CB8AC3E}">
        <p14:creationId xmlns=""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Source code part 1</a:t>
            </a:r>
            <a:endParaRPr lang="bg-BG" dirty="0"/>
          </a:p>
        </p:txBody>
      </p:sp>
      <p:pic>
        <p:nvPicPr>
          <p:cNvPr id="7" name="Контейнер за съдържание 6" descr="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50942" y="1857364"/>
            <a:ext cx="4166826" cy="2825369"/>
          </a:xfrm>
        </p:spPr>
      </p:pic>
      <p:sp>
        <p:nvSpPr>
          <p:cNvPr id="9" name="Текстово поле 8"/>
          <p:cNvSpPr txBox="1"/>
          <p:nvPr/>
        </p:nvSpPr>
        <p:spPr>
          <a:xfrm>
            <a:off x="6022974" y="1357298"/>
            <a:ext cx="51927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Внасяме нужните библиотеки, за да работи кода и дефинираме на кой пин се намират съответно зеления и червения </a:t>
            </a:r>
            <a:r>
              <a:rPr lang="bg-BG" sz="2800" dirty="0" err="1" smtClean="0"/>
              <a:t>светодиод</a:t>
            </a:r>
            <a:r>
              <a:rPr lang="bg-BG" sz="2800" dirty="0" smtClean="0"/>
              <a:t> и </a:t>
            </a:r>
            <a:r>
              <a:rPr lang="en-US" sz="2800" dirty="0" smtClean="0"/>
              <a:t>buzzer-</a:t>
            </a:r>
            <a:r>
              <a:rPr lang="bg-BG" sz="2800" dirty="0" smtClean="0"/>
              <a:t>а.Създаваме копие на </a:t>
            </a:r>
            <a:r>
              <a:rPr lang="en-US" sz="2800" dirty="0" smtClean="0"/>
              <a:t>MFRC522</a:t>
            </a:r>
            <a:r>
              <a:rPr lang="bg-BG" sz="2800" dirty="0" smtClean="0"/>
              <a:t> (нашият четец).</a:t>
            </a:r>
            <a:endParaRPr lang="en-US" sz="2800" dirty="0" smtClean="0"/>
          </a:p>
          <a:p>
            <a:r>
              <a:rPr lang="en-US" sz="2800" dirty="0" smtClean="0"/>
              <a:t>SPI(Serial Peripheral Interface)  </a:t>
            </a:r>
            <a:r>
              <a:rPr lang="bg-BG" sz="2800" dirty="0" smtClean="0"/>
              <a:t>е  често </a:t>
            </a:r>
            <a:r>
              <a:rPr lang="ru-RU" sz="2800" dirty="0" err="1" smtClean="0"/>
              <a:t>използван</a:t>
            </a:r>
            <a:r>
              <a:rPr lang="ru-RU" sz="2800" dirty="0" smtClean="0"/>
              <a:t> за </a:t>
            </a:r>
            <a:r>
              <a:rPr lang="ru-RU" sz="2800" dirty="0" err="1" smtClean="0"/>
              <a:t>двупосочна</a:t>
            </a:r>
            <a:r>
              <a:rPr lang="ru-RU" sz="2800" dirty="0" smtClean="0"/>
              <a:t> </a:t>
            </a:r>
            <a:r>
              <a:rPr lang="ru-RU" sz="2800" dirty="0" err="1" smtClean="0"/>
              <a:t>комуникация</a:t>
            </a:r>
            <a:r>
              <a:rPr lang="ru-RU" sz="2800" dirty="0" smtClean="0"/>
              <a:t> между две устройства.</a:t>
            </a:r>
            <a:endParaRPr lang="bg-BG" sz="2800" dirty="0" smtClean="0"/>
          </a:p>
          <a:p>
            <a:endParaRPr lang="bg-BG" sz="2800" dirty="0"/>
          </a:p>
        </p:txBody>
      </p:sp>
    </p:spTree>
    <p:extLst>
      <p:ext uri="{BB962C8B-B14F-4D97-AF65-F5344CB8AC3E}">
        <p14:creationId xmlns=""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Source code part 2</a:t>
            </a:r>
            <a:endParaRPr lang="bg-BG" dirty="0"/>
          </a:p>
        </p:txBody>
      </p:sp>
      <p:pic>
        <p:nvPicPr>
          <p:cNvPr id="6" name="Контейнер за съдържание 5" descr="2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22512" y="1643050"/>
            <a:ext cx="6150972" cy="3929090"/>
          </a:xfrm>
        </p:spPr>
      </p:pic>
    </p:spTree>
    <p:extLst>
      <p:ext uri="{BB962C8B-B14F-4D97-AF65-F5344CB8AC3E}">
        <p14:creationId xmlns=""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90">
  <a:themeElements>
    <a:clrScheme name="По избор 1">
      <a:dk1>
        <a:srgbClr val="FF0000"/>
      </a:dk1>
      <a:lt1>
        <a:srgbClr val="FFFF00"/>
      </a:lt1>
      <a:dk2>
        <a:srgbClr val="2A2A6B"/>
      </a:dk2>
      <a:lt2>
        <a:srgbClr val="F2B872"/>
      </a:lt2>
      <a:accent1>
        <a:srgbClr val="E5E5E5"/>
      </a:accent1>
      <a:accent2>
        <a:srgbClr val="FF0000"/>
      </a:accent2>
      <a:accent3>
        <a:srgbClr val="520C53"/>
      </a:accent3>
      <a:accent4>
        <a:srgbClr val="456CC6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9533217_TF02787990_TF02787990" id="{14B49599-0BD7-4C41-B4B9-32F382497A6E}" vid="{A900E4F9-EA95-41B6-92EE-475FEDF036AF}"/>
    </a:ext>
  </a:extLst>
</a:theme>
</file>

<file path=ppt/theme/theme2.xml><?xml version="1.0" encoding="utf-8"?>
<a:theme xmlns:a="http://schemas.openxmlformats.org/drawingml/2006/main" name="Тема н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187</TotalTime>
  <Words>150</Words>
  <Application>Microsoft Office PowerPoint</Application>
  <PresentationFormat>По избор</PresentationFormat>
  <Paragraphs>58</Paragraphs>
  <Slides>12</Slides>
  <Notes>11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TF02787990</vt:lpstr>
      <vt:lpstr>RFID Reader</vt:lpstr>
      <vt:lpstr>Съдържание</vt:lpstr>
      <vt:lpstr>Демонстрация</vt:lpstr>
      <vt:lpstr>Описание</vt:lpstr>
      <vt:lpstr>Съставни части</vt:lpstr>
      <vt:lpstr>Електрическа схема</vt:lpstr>
      <vt:lpstr>Блокова схема</vt:lpstr>
      <vt:lpstr>Source code part 1</vt:lpstr>
      <vt:lpstr>Source code part 2</vt:lpstr>
      <vt:lpstr>Source code part 3</vt:lpstr>
      <vt:lpstr>Бъдещо развитие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Reader</dc:title>
  <dc:creator>HP</dc:creator>
  <cp:lastModifiedBy>HP</cp:lastModifiedBy>
  <cp:revision>12</cp:revision>
  <dcterms:created xsi:type="dcterms:W3CDTF">2019-07-06T15:32:04Z</dcterms:created>
  <dcterms:modified xsi:type="dcterms:W3CDTF">2019-07-06T19:04:03Z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