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8" r:id="rId9"/>
    <p:sldId id="269" r:id="rId10"/>
    <p:sldId id="264" r:id="rId11"/>
    <p:sldId id="265" r:id="rId12"/>
    <p:sldId id="266" r:id="rId13"/>
    <p:sldId id="270" r:id="rId14"/>
    <p:sldId id="271" r:id="rId15"/>
    <p:sldId id="267" r:id="rId16"/>
    <p:sldId id="272" r:id="rId17"/>
    <p:sldId id="27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EBC1B-159A-4D51-A1C5-5467A1CFB4E5}" type="datetimeFigureOut">
              <a:rPr lang="de-CH" smtClean="0"/>
              <a:t>21.04.2016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3BCC5-7CCA-45E0-AB4A-49099C6DCF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1986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IO</a:t>
            </a:r>
            <a:r>
              <a:rPr lang="de-CH" dirty="0" smtClean="0"/>
              <a:t>-Link Master</a:t>
            </a:r>
          </a:p>
          <a:p>
            <a:r>
              <a:rPr lang="de-CH" dirty="0" err="1" smtClean="0"/>
              <a:t>IO</a:t>
            </a:r>
            <a:r>
              <a:rPr lang="de-CH" dirty="0" smtClean="0"/>
              <a:t>-Link Device/Slave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0282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Wie weit ich bin: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3BCC5-7CCA-45E0-AB4A-49099C6DCF85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177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480CB3-2242-4E1F-AF86-30BAE334200A}" type="datetimeFigureOut">
              <a:rPr lang="de-CH" smtClean="0"/>
              <a:t>21.04.2016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73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21.04.2016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508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480CB3-2242-4E1F-AF86-30BAE334200A}" type="datetimeFigureOut">
              <a:rPr lang="de-CH" smtClean="0"/>
              <a:t>21.04.2016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767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21.04.2016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873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480CB3-2242-4E1F-AF86-30BAE334200A}" type="datetimeFigureOut">
              <a:rPr lang="de-CH" smtClean="0"/>
              <a:t>21.04.2016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66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21.04.2016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034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21.04.2016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397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21.04.2016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0446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21.04.2016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280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480CB3-2242-4E1F-AF86-30BAE334200A}" type="datetimeFigureOut">
              <a:rPr lang="de-CH" smtClean="0"/>
              <a:t>21.04.2016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515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CB3-2242-4E1F-AF86-30BAE334200A}" type="datetimeFigureOut">
              <a:rPr lang="de-CH" smtClean="0"/>
              <a:t>21.04.2016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351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B480CB3-2242-4E1F-AF86-30BAE334200A}" type="datetimeFigureOut">
              <a:rPr lang="de-CH" smtClean="0"/>
              <a:t>21.04.2016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AC51F72-762B-4631-A527-211F5F845826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624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Sensoranbindung mit </a:t>
            </a:r>
            <a:r>
              <a:rPr lang="de-CH" dirty="0" err="1" smtClean="0"/>
              <a:t>IO</a:t>
            </a:r>
            <a:r>
              <a:rPr lang="de-CH" dirty="0" smtClean="0"/>
              <a:t>-Link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Stefanie Schmidiger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67142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Sensoren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898" y="255943"/>
            <a:ext cx="8215999" cy="6163568"/>
          </a:xfrm>
        </p:spPr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3.3 V</a:t>
            </a:r>
          </a:p>
          <a:p>
            <a:r>
              <a:rPr lang="de-CH" dirty="0" err="1" smtClean="0"/>
              <a:t>20mA</a:t>
            </a:r>
            <a:r>
              <a:rPr lang="de-CH" dirty="0" smtClean="0"/>
              <a:t> resp. </a:t>
            </a:r>
            <a:r>
              <a:rPr lang="de-CH" dirty="0" err="1" smtClean="0"/>
              <a:t>10mA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583081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Hardware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 smtClean="0"/>
              <a:t>asdf</a:t>
            </a:r>
            <a:endParaRPr lang="de-CH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1145674" y="2345781"/>
            <a:ext cx="9900652" cy="2553017"/>
            <a:chOff x="0" y="0"/>
            <a:chExt cx="6534150" cy="1752600"/>
          </a:xfrm>
        </p:grpSpPr>
        <p:grpSp>
          <p:nvGrpSpPr>
            <p:cNvPr id="5" name="Gruppieren 4"/>
            <p:cNvGrpSpPr/>
            <p:nvPr/>
          </p:nvGrpSpPr>
          <p:grpSpPr>
            <a:xfrm>
              <a:off x="0" y="0"/>
              <a:ext cx="6534150" cy="1752600"/>
              <a:chOff x="-209550" y="0"/>
              <a:chExt cx="6534150" cy="1752600"/>
            </a:xfrm>
          </p:grpSpPr>
          <p:grpSp>
            <p:nvGrpSpPr>
              <p:cNvPr id="8" name="Gruppieren 7"/>
              <p:cNvGrpSpPr/>
              <p:nvPr/>
            </p:nvGrpSpPr>
            <p:grpSpPr>
              <a:xfrm>
                <a:off x="-209550" y="0"/>
                <a:ext cx="6534150" cy="1752600"/>
                <a:chOff x="-209550" y="0"/>
                <a:chExt cx="6534150" cy="1752600"/>
              </a:xfrm>
            </p:grpSpPr>
            <p:grpSp>
              <p:nvGrpSpPr>
                <p:cNvPr id="14" name="Gruppieren 13"/>
                <p:cNvGrpSpPr/>
                <p:nvPr/>
              </p:nvGrpSpPr>
              <p:grpSpPr>
                <a:xfrm>
                  <a:off x="-209550" y="0"/>
                  <a:ext cx="6534150" cy="1752600"/>
                  <a:chOff x="-209550" y="0"/>
                  <a:chExt cx="6534150" cy="1752600"/>
                </a:xfrm>
              </p:grpSpPr>
              <p:sp>
                <p:nvSpPr>
                  <p:cNvPr id="17" name="Rechteck 16"/>
                  <p:cNvSpPr/>
                  <p:nvPr/>
                </p:nvSpPr>
                <p:spPr>
                  <a:xfrm>
                    <a:off x="-209550" y="304800"/>
                    <a:ext cx="923925" cy="31432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0000"/>
                      </a:lnSpc>
                      <a:spcAft>
                        <a:spcPts val="1000"/>
                      </a:spcAft>
                    </a:pPr>
                    <a:r>
                      <a:rPr lang="de-CH" sz="1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Pyrometer</a:t>
                    </a:r>
                  </a:p>
                </p:txBody>
              </p:sp>
              <p:sp>
                <p:nvSpPr>
                  <p:cNvPr id="18" name="Rechteck 17"/>
                  <p:cNvSpPr/>
                  <p:nvPr/>
                </p:nvSpPr>
                <p:spPr>
                  <a:xfrm>
                    <a:off x="-200025" y="809625"/>
                    <a:ext cx="923925" cy="4953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0000"/>
                      </a:lnSpc>
                      <a:spcAft>
                        <a:spcPts val="1000"/>
                      </a:spcAft>
                    </a:pPr>
                    <a:r>
                      <a:rPr lang="de-CH" sz="1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Leistungs-messung</a:t>
                    </a:r>
                  </a:p>
                </p:txBody>
              </p:sp>
              <p:sp>
                <p:nvSpPr>
                  <p:cNvPr id="19" name="Rechteck 18"/>
                  <p:cNvSpPr/>
                  <p:nvPr/>
                </p:nvSpPr>
                <p:spPr>
                  <a:xfrm>
                    <a:off x="1152525" y="0"/>
                    <a:ext cx="3162666" cy="1752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0000"/>
                      </a:lnSpc>
                      <a:spcAft>
                        <a:spcPts val="1000"/>
                      </a:spcAft>
                    </a:pPr>
                    <a:r>
                      <a:rPr lang="de-CH" sz="1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  <p:sp>
                <p:nvSpPr>
                  <p:cNvPr id="20" name="Rechteck 19"/>
                  <p:cNvSpPr/>
                  <p:nvPr/>
                </p:nvSpPr>
                <p:spPr>
                  <a:xfrm>
                    <a:off x="1381125" y="314325"/>
                    <a:ext cx="1162050" cy="100012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0000"/>
                      </a:lnSpc>
                      <a:spcAft>
                        <a:spcPts val="1000"/>
                      </a:spcAft>
                    </a:pPr>
                    <a:r>
                      <a:rPr lang="de-CH" sz="1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Mikrocontroller</a:t>
                    </a:r>
                  </a:p>
                </p:txBody>
              </p:sp>
              <p:sp>
                <p:nvSpPr>
                  <p:cNvPr id="21" name="Rechteck 20"/>
                  <p:cNvSpPr/>
                  <p:nvPr/>
                </p:nvSpPr>
                <p:spPr>
                  <a:xfrm>
                    <a:off x="2867025" y="314325"/>
                    <a:ext cx="1162050" cy="100012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0000"/>
                      </a:lnSpc>
                      <a:spcAft>
                        <a:spcPts val="1000"/>
                      </a:spcAft>
                    </a:pPr>
                    <a:r>
                      <a:rPr lang="de-CH" sz="1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PHY</a:t>
                    </a:r>
                  </a:p>
                </p:txBody>
              </p:sp>
              <p:sp>
                <p:nvSpPr>
                  <p:cNvPr id="22" name="Rechteck 21"/>
                  <p:cNvSpPr/>
                  <p:nvPr/>
                </p:nvSpPr>
                <p:spPr>
                  <a:xfrm>
                    <a:off x="5162550" y="323850"/>
                    <a:ext cx="1162050" cy="100012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0000"/>
                      </a:lnSpc>
                      <a:spcAft>
                        <a:spcPts val="1000"/>
                      </a:spcAft>
                    </a:pPr>
                    <a:r>
                      <a:rPr lang="de-CH" sz="10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IO-Link Master</a:t>
                    </a:r>
                  </a:p>
                </p:txBody>
              </p:sp>
            </p:grpSp>
            <p:cxnSp>
              <p:nvCxnSpPr>
                <p:cNvPr id="15" name="Gerader Verbinder 14"/>
                <p:cNvCxnSpPr/>
                <p:nvPr/>
              </p:nvCxnSpPr>
              <p:spPr>
                <a:xfrm>
                  <a:off x="2419350" y="819150"/>
                  <a:ext cx="447675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Gerader Verbinder 15"/>
                <p:cNvCxnSpPr>
                  <a:endCxn id="22" idx="1"/>
                </p:cNvCxnSpPr>
                <p:nvPr/>
              </p:nvCxnSpPr>
              <p:spPr>
                <a:xfrm>
                  <a:off x="4029075" y="809625"/>
                  <a:ext cx="1133475" cy="1428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feld 28"/>
              <p:cNvSpPr txBox="1"/>
              <p:nvPr/>
            </p:nvSpPr>
            <p:spPr>
              <a:xfrm>
                <a:off x="2266950" y="19050"/>
                <a:ext cx="1238250" cy="28575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000"/>
                  </a:spcAft>
                </a:pPr>
                <a:r>
                  <a:rPr lang="de-CH" sz="1000">
                    <a:solidFill>
                      <a:srgbClr val="365F91"/>
                    </a:solidFill>
                    <a:effectLst/>
                    <a:latin typeface="Verdana" panose="020B060403050404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Demoboard</a:t>
                </a:r>
                <a:endParaRPr lang="de-CH" sz="1000"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feld 29"/>
              <p:cNvSpPr txBox="1"/>
              <p:nvPr/>
            </p:nvSpPr>
            <p:spPr>
              <a:xfrm>
                <a:off x="2531670" y="583320"/>
                <a:ext cx="533400" cy="37147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000"/>
                  </a:spcAft>
                </a:pPr>
                <a:r>
                  <a:rPr lang="de-CH" sz="1000" dirty="0" err="1">
                    <a:solidFill>
                      <a:srgbClr val="365F91"/>
                    </a:solidFill>
                    <a:effectLst/>
                    <a:latin typeface="Verdana" panose="020B060403050404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3.3V</a:t>
                </a:r>
                <a:endParaRPr lang="de-CH" sz="1000" dirty="0"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feld 30"/>
              <p:cNvSpPr txBox="1"/>
              <p:nvPr/>
            </p:nvSpPr>
            <p:spPr>
              <a:xfrm>
                <a:off x="4467224" y="563920"/>
                <a:ext cx="533400" cy="37147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000"/>
                  </a:spcAft>
                </a:pPr>
                <a:r>
                  <a:rPr lang="de-CH" sz="1000">
                    <a:solidFill>
                      <a:srgbClr val="365F91"/>
                    </a:solidFill>
                    <a:effectLst/>
                    <a:latin typeface="Verdana" panose="020B060403050404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24V</a:t>
                </a:r>
                <a:endParaRPr lang="de-CH" sz="1000"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feld 31"/>
              <p:cNvSpPr txBox="1"/>
              <p:nvPr/>
            </p:nvSpPr>
            <p:spPr>
              <a:xfrm>
                <a:off x="723900" y="214413"/>
                <a:ext cx="504825" cy="23812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000"/>
                  </a:spcAft>
                </a:pPr>
                <a:r>
                  <a:rPr lang="de-CH" sz="1000">
                    <a:solidFill>
                      <a:srgbClr val="365F91"/>
                    </a:solidFill>
                    <a:effectLst/>
                    <a:latin typeface="Verdana" panose="020B060403050404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3.3V</a:t>
                </a:r>
                <a:endParaRPr lang="de-CH" sz="1000"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Textfeld 32"/>
              <p:cNvSpPr txBox="1"/>
              <p:nvPr/>
            </p:nvSpPr>
            <p:spPr>
              <a:xfrm>
                <a:off x="704850" y="810658"/>
                <a:ext cx="504825" cy="23812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000"/>
                  </a:spcAft>
                </a:pPr>
                <a:r>
                  <a:rPr lang="de-CH" sz="1000">
                    <a:solidFill>
                      <a:srgbClr val="365F91"/>
                    </a:solidFill>
                    <a:effectLst/>
                    <a:latin typeface="Verdana" panose="020B060403050404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3.3V</a:t>
                </a:r>
                <a:endParaRPr lang="de-CH" sz="1000">
                  <a:effectLst/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" name="Gerader Verbinder 5"/>
            <p:cNvCxnSpPr/>
            <p:nvPr/>
          </p:nvCxnSpPr>
          <p:spPr>
            <a:xfrm>
              <a:off x="942975" y="485775"/>
              <a:ext cx="6572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>
            <a:xfrm>
              <a:off x="923925" y="1066800"/>
              <a:ext cx="6572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4410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Genie Explorer </a:t>
            </a:r>
            <a:r>
              <a:rPr lang="de-CH" dirty="0" err="1" smtClean="0"/>
              <a:t>TM96.1</a:t>
            </a:r>
            <a:r>
              <a:rPr lang="de-CH" dirty="0" smtClean="0"/>
              <a:t> Var B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6"/>
          <a:stretch/>
        </p:blipFill>
        <p:spPr>
          <a:xfrm>
            <a:off x="6096000" y="1825625"/>
            <a:ext cx="5289498" cy="4845024"/>
          </a:xfrm>
        </p:spPr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err="1" smtClean="0"/>
              <a:t>AtMega32</a:t>
            </a:r>
            <a:endParaRPr lang="de-CH" dirty="0" smtClean="0"/>
          </a:p>
          <a:p>
            <a:r>
              <a:rPr lang="de-CH" dirty="0" err="1" smtClean="0"/>
              <a:t>PHY</a:t>
            </a:r>
            <a:r>
              <a:rPr lang="de-CH" dirty="0" smtClean="0"/>
              <a:t> von </a:t>
            </a:r>
            <a:r>
              <a:rPr lang="de-CH" dirty="0" err="1" smtClean="0"/>
              <a:t>HMT</a:t>
            </a:r>
            <a:endParaRPr lang="de-CH" dirty="0" smtClean="0"/>
          </a:p>
          <a:p>
            <a:r>
              <a:rPr lang="de-CH" dirty="0" err="1" smtClean="0"/>
              <a:t>IO</a:t>
            </a:r>
            <a:r>
              <a:rPr lang="de-CH" dirty="0" smtClean="0"/>
              <a:t>-Link Stack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04970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Rechteck 2"/>
          <p:cNvSpPr/>
          <p:nvPr/>
        </p:nvSpPr>
        <p:spPr>
          <a:xfrm>
            <a:off x="327546" y="245660"/>
            <a:ext cx="11532358" cy="1760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74" y="210426"/>
            <a:ext cx="8863432" cy="6647574"/>
          </a:xfrm>
        </p:spPr>
      </p:pic>
    </p:spTree>
    <p:extLst>
      <p:ext uri="{BB962C8B-B14F-4D97-AF65-F5344CB8AC3E}">
        <p14:creationId xmlns:p14="http://schemas.microsoft.com/office/powerpoint/2010/main" val="2663191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EL6224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TwinCat</a:t>
            </a:r>
            <a:endParaRPr lang="de-CH" dirty="0" smtClean="0"/>
          </a:p>
          <a:p>
            <a:r>
              <a:rPr lang="de-CH" dirty="0" err="1" smtClean="0"/>
              <a:t>8h</a:t>
            </a:r>
            <a:r>
              <a:rPr lang="de-CH" dirty="0" smtClean="0"/>
              <a:t> mit Support telefoniert</a:t>
            </a:r>
          </a:p>
          <a:p>
            <a:pPr lvl="1"/>
            <a:r>
              <a:rPr lang="de-CH" dirty="0" smtClean="0"/>
              <a:t>Update des Betriebssystem auf </a:t>
            </a:r>
            <a:r>
              <a:rPr lang="de-CH" dirty="0" err="1" smtClean="0"/>
              <a:t>SPS</a:t>
            </a:r>
            <a:endParaRPr lang="de-CH" dirty="0" smtClean="0"/>
          </a:p>
          <a:p>
            <a:pPr lvl="1"/>
            <a:r>
              <a:rPr lang="de-CH" dirty="0" smtClean="0"/>
              <a:t>Update der </a:t>
            </a:r>
            <a:r>
              <a:rPr lang="de-CH" dirty="0" err="1" smtClean="0"/>
              <a:t>TwinCat</a:t>
            </a:r>
            <a:r>
              <a:rPr lang="de-CH" dirty="0" smtClean="0"/>
              <a:t> Version</a:t>
            </a:r>
          </a:p>
          <a:p>
            <a:pPr lvl="1"/>
            <a:r>
              <a:rPr lang="de-CH" dirty="0" smtClean="0"/>
              <a:t>Fehler beim Einlesen der </a:t>
            </a:r>
            <a:r>
              <a:rPr lang="de-CH" dirty="0" err="1" smtClean="0"/>
              <a:t>IODD</a:t>
            </a:r>
            <a:endParaRPr lang="de-CH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"/>
          <a:stretch/>
        </p:blipFill>
        <p:spPr>
          <a:xfrm>
            <a:off x="6482687" y="286603"/>
            <a:ext cx="5472752" cy="644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81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M-Sequenz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535"/>
            <a:ext cx="12279996" cy="6619164"/>
          </a:xfrm>
        </p:spPr>
      </p:pic>
    </p:spTree>
    <p:extLst>
      <p:ext uri="{BB962C8B-B14F-4D97-AF65-F5344CB8AC3E}">
        <p14:creationId xmlns:p14="http://schemas.microsoft.com/office/powerpoint/2010/main" val="2413703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Nächste Schritte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HMT</a:t>
            </a:r>
            <a:endParaRPr lang="de-CH" dirty="0" smtClean="0"/>
          </a:p>
          <a:p>
            <a:r>
              <a:rPr lang="de-CH" dirty="0"/>
              <a:t>4</a:t>
            </a:r>
            <a:r>
              <a:rPr lang="de-CH" dirty="0" smtClean="0"/>
              <a:t> Bytes an Daten übertragen im </a:t>
            </a:r>
            <a:r>
              <a:rPr lang="de-CH" dirty="0" err="1" smtClean="0"/>
              <a:t>IO</a:t>
            </a:r>
            <a:r>
              <a:rPr lang="de-CH" dirty="0" smtClean="0"/>
              <a:t>-Link Protokoll</a:t>
            </a:r>
          </a:p>
          <a:p>
            <a:pPr lvl="1"/>
            <a:r>
              <a:rPr lang="de-CH" dirty="0" smtClean="0"/>
              <a:t>Neue M-Sequenz integrieren?</a:t>
            </a:r>
          </a:p>
          <a:p>
            <a:r>
              <a:rPr lang="de-CH" dirty="0" smtClean="0"/>
              <a:t>Sensorwerte übertragen</a:t>
            </a:r>
          </a:p>
          <a:p>
            <a:r>
              <a:rPr lang="de-CH" dirty="0" err="1" smtClean="0"/>
              <a:t>SPI</a:t>
            </a:r>
            <a:r>
              <a:rPr lang="de-CH" dirty="0" smtClean="0"/>
              <a:t> Sensor aufsetzen</a:t>
            </a:r>
          </a:p>
        </p:txBody>
      </p:sp>
    </p:spTree>
    <p:extLst>
      <p:ext uri="{BB962C8B-B14F-4D97-AF65-F5344CB8AC3E}">
        <p14:creationId xmlns:p14="http://schemas.microsoft.com/office/powerpoint/2010/main" val="3320404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069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Was ist </a:t>
            </a:r>
            <a:r>
              <a:rPr lang="de-CH" dirty="0" err="1" smtClean="0"/>
              <a:t>IO</a:t>
            </a:r>
            <a:r>
              <a:rPr lang="de-CH" dirty="0" smtClean="0"/>
              <a:t>-Link</a:t>
            </a:r>
          </a:p>
          <a:p>
            <a:r>
              <a:rPr lang="de-CH" dirty="0" err="1" smtClean="0"/>
              <a:t>IO</a:t>
            </a:r>
            <a:r>
              <a:rPr lang="de-CH" dirty="0" smtClean="0"/>
              <a:t>-Link Kommunikation</a:t>
            </a:r>
          </a:p>
          <a:p>
            <a:r>
              <a:rPr lang="de-CH" dirty="0" err="1" smtClean="0"/>
              <a:t>IO</a:t>
            </a:r>
            <a:r>
              <a:rPr lang="de-CH" dirty="0" smtClean="0"/>
              <a:t>-Link Stack</a:t>
            </a:r>
          </a:p>
          <a:p>
            <a:r>
              <a:rPr lang="de-CH" dirty="0" smtClean="0"/>
              <a:t>Hardware</a:t>
            </a:r>
          </a:p>
          <a:p>
            <a:pPr lvl="1"/>
            <a:r>
              <a:rPr lang="de-CH" dirty="0" smtClean="0"/>
              <a:t>Sensoren</a:t>
            </a:r>
          </a:p>
          <a:p>
            <a:pPr lvl="1"/>
            <a:r>
              <a:rPr lang="de-CH" dirty="0" smtClean="0"/>
              <a:t>Demoboard</a:t>
            </a:r>
          </a:p>
          <a:p>
            <a:pPr lvl="1"/>
            <a:r>
              <a:rPr lang="de-CH" dirty="0" err="1" smtClean="0"/>
              <a:t>IO</a:t>
            </a:r>
            <a:r>
              <a:rPr lang="de-CH" dirty="0" smtClean="0"/>
              <a:t>-Link Master</a:t>
            </a:r>
          </a:p>
          <a:p>
            <a:r>
              <a:rPr lang="de-CH" dirty="0" smtClean="0"/>
              <a:t>Demoprogramm</a:t>
            </a:r>
          </a:p>
          <a:p>
            <a:r>
              <a:rPr lang="de-CH" dirty="0" smtClean="0"/>
              <a:t>Nächste Schritte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4572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</a:t>
            </a:r>
            <a:r>
              <a:rPr lang="de-CH" dirty="0" err="1" smtClean="0"/>
              <a:t>IO</a:t>
            </a:r>
            <a:r>
              <a:rPr lang="de-CH" dirty="0" smtClean="0"/>
              <a:t>-Link?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96" y="1848426"/>
            <a:ext cx="6737819" cy="5009574"/>
          </a:xfrm>
        </p:spPr>
      </p:pic>
    </p:spTree>
    <p:extLst>
      <p:ext uri="{BB962C8B-B14F-4D97-AF65-F5344CB8AC3E}">
        <p14:creationId xmlns:p14="http://schemas.microsoft.com/office/powerpoint/2010/main" val="336745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Anschluss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3-5 Pins</a:t>
            </a:r>
            <a:endParaRPr lang="de-CH" dirty="0"/>
          </a:p>
        </p:txBody>
      </p:sp>
      <p:pic>
        <p:nvPicPr>
          <p:cNvPr id="4" name="Grafik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3" t="31957" r="10302" b="12635"/>
          <a:stretch/>
        </p:blipFill>
        <p:spPr bwMode="auto">
          <a:xfrm>
            <a:off x="4019392" y="2222969"/>
            <a:ext cx="7334408" cy="2928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696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Kommunikation mit dem Master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Baudraten:</a:t>
            </a:r>
          </a:p>
          <a:p>
            <a:pPr lvl="1"/>
            <a:r>
              <a:rPr lang="de-CH" dirty="0" smtClean="0"/>
              <a:t>COM1:	4.8 </a:t>
            </a:r>
            <a:r>
              <a:rPr lang="de-CH" dirty="0" err="1" smtClean="0"/>
              <a:t>kBaud</a:t>
            </a:r>
            <a:endParaRPr lang="de-CH" dirty="0" smtClean="0"/>
          </a:p>
          <a:p>
            <a:pPr lvl="1"/>
            <a:r>
              <a:rPr lang="de-CH" dirty="0" smtClean="0"/>
              <a:t>COM2:	38.4 </a:t>
            </a:r>
            <a:r>
              <a:rPr lang="de-CH" dirty="0" err="1" smtClean="0"/>
              <a:t>kBaud</a:t>
            </a:r>
            <a:endParaRPr lang="de-CH" dirty="0" smtClean="0"/>
          </a:p>
          <a:p>
            <a:pPr lvl="1"/>
            <a:r>
              <a:rPr lang="de-CH" dirty="0" smtClean="0"/>
              <a:t>COM3:	230.4 </a:t>
            </a:r>
            <a:r>
              <a:rPr lang="de-CH" dirty="0" err="1" smtClean="0"/>
              <a:t>kBaud</a:t>
            </a:r>
            <a:endParaRPr lang="de-CH" dirty="0" smtClean="0"/>
          </a:p>
          <a:p>
            <a:r>
              <a:rPr lang="de-CH" dirty="0" smtClean="0"/>
              <a:t>Kommunikationsstatus der Leitung:</a:t>
            </a:r>
          </a:p>
          <a:p>
            <a:pPr lvl="1"/>
            <a:r>
              <a:rPr lang="de-CH" dirty="0" err="1" smtClean="0"/>
              <a:t>IO</a:t>
            </a:r>
            <a:r>
              <a:rPr lang="de-CH" dirty="0" smtClean="0"/>
              <a:t>-Link Kommunikation</a:t>
            </a:r>
          </a:p>
          <a:p>
            <a:pPr lvl="1"/>
            <a:r>
              <a:rPr lang="de-CH" dirty="0" err="1" smtClean="0"/>
              <a:t>SIO</a:t>
            </a:r>
            <a:endParaRPr lang="de-CH" dirty="0" smtClean="0"/>
          </a:p>
          <a:p>
            <a:pPr lvl="1"/>
            <a:r>
              <a:rPr lang="de-CH" dirty="0" smtClean="0"/>
              <a:t>Deaktiviert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1126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Zusammenhang Datentyp - Übertragung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30" y="2181225"/>
            <a:ext cx="8615739" cy="4676775"/>
          </a:xfrm>
        </p:spPr>
      </p:pic>
    </p:spTree>
    <p:extLst>
      <p:ext uri="{BB962C8B-B14F-4D97-AF65-F5344CB8AC3E}">
        <p14:creationId xmlns:p14="http://schemas.microsoft.com/office/powerpoint/2010/main" val="79721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Memory Management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"/>
          <a:stretch/>
        </p:blipFill>
        <p:spPr>
          <a:xfrm>
            <a:off x="2103756" y="1842448"/>
            <a:ext cx="7258608" cy="5015552"/>
          </a:xfrm>
        </p:spPr>
      </p:pic>
    </p:spTree>
    <p:extLst>
      <p:ext uri="{BB962C8B-B14F-4D97-AF65-F5344CB8AC3E}">
        <p14:creationId xmlns:p14="http://schemas.microsoft.com/office/powerpoint/2010/main" val="90325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IO</a:t>
            </a:r>
            <a:r>
              <a:rPr lang="de-CH" dirty="0" smtClean="0"/>
              <a:t>-Link Stack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Grafik 3" descr="OSI Model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" t="1491" r="2313" b="2663"/>
          <a:stretch/>
        </p:blipFill>
        <p:spPr bwMode="auto">
          <a:xfrm>
            <a:off x="5948013" y="368489"/>
            <a:ext cx="5898244" cy="64895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985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IO</a:t>
            </a:r>
            <a:r>
              <a:rPr lang="de-CH" dirty="0" smtClean="0"/>
              <a:t>-Link Stack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7" t="19319" r="12551" b="34142"/>
          <a:stretch/>
        </p:blipFill>
        <p:spPr bwMode="auto">
          <a:xfrm>
            <a:off x="4094329" y="107387"/>
            <a:ext cx="7737143" cy="67506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152629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131</Words>
  <Application>Microsoft Office PowerPoint</Application>
  <PresentationFormat>Breitbild</PresentationFormat>
  <Paragraphs>67</Paragraphs>
  <Slides>17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Calibri</vt:lpstr>
      <vt:lpstr>Gill Sans MT</vt:lpstr>
      <vt:lpstr>Times New Roman</vt:lpstr>
      <vt:lpstr>Verdana</vt:lpstr>
      <vt:lpstr>Wingdings 2</vt:lpstr>
      <vt:lpstr>Dividende</vt:lpstr>
      <vt:lpstr>Sensoranbindung mit IO-Link</vt:lpstr>
      <vt:lpstr>Inhalt</vt:lpstr>
      <vt:lpstr>Was ist IO-Link?</vt:lpstr>
      <vt:lpstr>Anschluss</vt:lpstr>
      <vt:lpstr>Kommunikation mit dem Master</vt:lpstr>
      <vt:lpstr>Zusammenhang Datentyp - Übertragung</vt:lpstr>
      <vt:lpstr>Memory Management</vt:lpstr>
      <vt:lpstr>IO-Link Stack</vt:lpstr>
      <vt:lpstr>IO-Link Stack</vt:lpstr>
      <vt:lpstr>Sensoren</vt:lpstr>
      <vt:lpstr>Hardware</vt:lpstr>
      <vt:lpstr>Genie Explorer TM96.1 Var B</vt:lpstr>
      <vt:lpstr>PowerPoint-Präsentation</vt:lpstr>
      <vt:lpstr>EL6224</vt:lpstr>
      <vt:lpstr>M-Sequenz</vt:lpstr>
      <vt:lpstr>Nächste Schritte</vt:lpstr>
      <vt:lpstr>Fragen?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Sensoranbindung mit IO-Link</dc:title>
  <dc:creator>Schmidiger Stefanie TA.E.1301</dc:creator>
  <cp:lastModifiedBy>Schmidiger Stefanie TA.E.1301</cp:lastModifiedBy>
  <cp:revision>13</cp:revision>
  <dcterms:created xsi:type="dcterms:W3CDTF">2016-04-20T12:09:01Z</dcterms:created>
  <dcterms:modified xsi:type="dcterms:W3CDTF">2016-04-21T13:27:00Z</dcterms:modified>
</cp:coreProperties>
</file>