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3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C342-F10E-4B11-B517-4CC63DB3306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FC3824-E1BA-4B09-8FDA-E1665E9E7C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C342-F10E-4B11-B517-4CC63DB3306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3824-E1BA-4B09-8FDA-E1665E9E7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C342-F10E-4B11-B517-4CC63DB3306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3824-E1BA-4B09-8FDA-E1665E9E7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C342-F10E-4B11-B517-4CC63DB3306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3824-E1BA-4B09-8FDA-E1665E9E7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C342-F10E-4B11-B517-4CC63DB3306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3824-E1BA-4B09-8FDA-E1665E9E7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C342-F10E-4B11-B517-4CC63DB3306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3824-E1BA-4B09-8FDA-E1665E9E7C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C342-F10E-4B11-B517-4CC63DB3306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3824-E1BA-4B09-8FDA-E1665E9E7C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C342-F10E-4B11-B517-4CC63DB3306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3824-E1BA-4B09-8FDA-E1665E9E7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C342-F10E-4B11-B517-4CC63DB3306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3824-E1BA-4B09-8FDA-E1665E9E7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C342-F10E-4B11-B517-4CC63DB3306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3824-E1BA-4B09-8FDA-E1665E9E7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C342-F10E-4B11-B517-4CC63DB3306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C3824-E1BA-4B09-8FDA-E1665E9E7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FDAC342-F10E-4B11-B517-4CC63DB3306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7FC3824-E1BA-4B09-8FDA-E1665E9E7C5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Projekat</a:t>
            </a:r>
            <a:r>
              <a:rPr lang="en-US" dirty="0" smtClean="0"/>
              <a:t> python - </a:t>
            </a:r>
            <a:r>
              <a:rPr lang="en-US" dirty="0" err="1" smtClean="0"/>
              <a:t>algoritam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5160" y="5087112"/>
            <a:ext cx="5943600" cy="1752600"/>
          </a:xfrm>
        </p:spPr>
        <p:txBody>
          <a:bodyPr/>
          <a:lstStyle/>
          <a:p>
            <a:pPr algn="l"/>
            <a:r>
              <a:rPr lang="en-US" dirty="0" err="1" smtClean="0"/>
              <a:t>Radili</a:t>
            </a:r>
            <a:r>
              <a:rPr lang="en-US" dirty="0" smtClean="0"/>
              <a:t>: </a:t>
            </a:r>
            <a:r>
              <a:rPr lang="sr-Latn-RS" dirty="0" smtClean="0"/>
              <a:t>Stefan Santrač (Student 1) i Aleksa Santrač (Student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5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Struktura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Izgradnja grafa</a:t>
            </a:r>
          </a:p>
          <a:p>
            <a:r>
              <a:rPr lang="sr-Latn-RS" dirty="0" smtClean="0"/>
              <a:t>Graf predstavlja rečnik u kome će key biti pronađena putanja do HTML stranica, a value svi linkovi koji su pronađeni na toj stranici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14395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Struktura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Izgradnja set-a</a:t>
            </a:r>
          </a:p>
          <a:p>
            <a:r>
              <a:rPr lang="sr-Latn-RS" dirty="0" smtClean="0"/>
              <a:t>Set predstavlja rečnik koji će i za key i za value imati putanju do HTML stranice</a:t>
            </a:r>
          </a:p>
          <a:p>
            <a:r>
              <a:rPr lang="sr-Latn-RS" dirty="0" smtClean="0"/>
              <a:t>Napravljene magične metode za and, or i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4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Parsiranje skupa HTML dokumenata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Koristimo rečnik koji smo formirali pri prolasku kroz HTML fail-ove (slajd 4)</a:t>
            </a:r>
          </a:p>
          <a:p>
            <a:r>
              <a:rPr lang="sr-Latn-RS" dirty="0" smtClean="0"/>
              <a:t>Prolazimo kroz ključeve rečnika i dodajemo ih u graf kao čvorove</a:t>
            </a:r>
          </a:p>
          <a:p>
            <a:r>
              <a:rPr lang="sr-Latn-RS" dirty="0" smtClean="0"/>
              <a:t>Prolazimo kroz vrednosti za svaki ključ iz rečnika i dodajemo ih u graf kao grane (saljemo ih kao tuple (HTML stranica, link pronađen na njoj))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9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Rangirana pretraga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Koristimo rečnik koji sadrži HTML stranice i broj tražene reči pronađen na njoj (1. deo ranga)</a:t>
            </a:r>
          </a:p>
          <a:p>
            <a:r>
              <a:rPr lang="sr-Latn-RS" dirty="0" smtClean="0"/>
              <a:t>Iz grafa pronalazimo broj HTML stranica koje pokazuju na HTML stranicu koja sadrži zadatu reč (2. deo ranga)</a:t>
            </a:r>
          </a:p>
          <a:p>
            <a:r>
              <a:rPr lang="sr-Latn-RS" dirty="0" smtClean="0"/>
              <a:t>Iz grafa pronalazimo HTML stranice koje sadrže linkove na  HTML stranicu koja sadrži traženu reč. Te HTML stranice poredimo sa ključevima prvog rečnika i tako računamo broj pojavljivanja tražene reči na njima (3. deo ranga)</a:t>
            </a:r>
          </a:p>
        </p:txBody>
      </p:sp>
    </p:spTree>
    <p:extLst>
      <p:ext uri="{BB962C8B-B14F-4D97-AF65-F5344CB8AC3E}">
        <p14:creationId xmlns:p14="http://schemas.microsoft.com/office/powerpoint/2010/main" val="358520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Rangirana pretraga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Algoritam za rangiranje:</a:t>
            </a:r>
          </a:p>
          <a:p>
            <a:r>
              <a:rPr lang="sr-Latn-RS" dirty="0" smtClean="0"/>
              <a:t>RANG  =  1 * </a:t>
            </a:r>
            <a:r>
              <a:rPr lang="sr-Latn-RS" dirty="0" smtClean="0">
                <a:solidFill>
                  <a:srgbClr val="FF0000"/>
                </a:solidFill>
              </a:rPr>
              <a:t>X  </a:t>
            </a:r>
            <a:r>
              <a:rPr lang="sr-Latn-RS" dirty="0" smtClean="0"/>
              <a:t>+  2 * </a:t>
            </a:r>
            <a:r>
              <a:rPr lang="sr-Latn-RS" dirty="0" smtClean="0">
                <a:solidFill>
                  <a:srgbClr val="00B050"/>
                </a:solidFill>
              </a:rPr>
              <a:t>Y  </a:t>
            </a:r>
            <a:r>
              <a:rPr lang="sr-Latn-RS" dirty="0" smtClean="0"/>
              <a:t>+  1 * </a:t>
            </a:r>
            <a:r>
              <a:rPr lang="sr-Latn-RS" dirty="0" smtClean="0">
                <a:solidFill>
                  <a:srgbClr val="FFFF00"/>
                </a:solidFill>
              </a:rPr>
              <a:t>Z</a:t>
            </a:r>
          </a:p>
          <a:p>
            <a:r>
              <a:rPr lang="sr-Latn-RS" dirty="0">
                <a:solidFill>
                  <a:srgbClr val="FF0000"/>
                </a:solidFill>
              </a:rPr>
              <a:t>X</a:t>
            </a:r>
            <a:r>
              <a:rPr lang="sr-Latn-RS" dirty="0" smtClean="0"/>
              <a:t> – Broj pronađenih </a:t>
            </a:r>
            <a:r>
              <a:rPr lang="sr-Latn-RS" dirty="0"/>
              <a:t>traženih</a:t>
            </a:r>
            <a:r>
              <a:rPr lang="sr-Latn-RS" dirty="0" smtClean="0"/>
              <a:t> reči na HTML stranici</a:t>
            </a:r>
          </a:p>
          <a:p>
            <a:r>
              <a:rPr lang="sr-Latn-RS" dirty="0">
                <a:solidFill>
                  <a:srgbClr val="00B050"/>
                </a:solidFill>
              </a:rPr>
              <a:t>Y</a:t>
            </a:r>
            <a:r>
              <a:rPr lang="sr-Latn-RS" dirty="0" smtClean="0"/>
              <a:t> – Broj linkova koji pokazuju na odgovarajuću HTML stranicu</a:t>
            </a:r>
          </a:p>
          <a:p>
            <a:r>
              <a:rPr lang="sr-Latn-RS" dirty="0" smtClean="0">
                <a:solidFill>
                  <a:srgbClr val="FFFF00"/>
                </a:solidFill>
              </a:rPr>
              <a:t>Z</a:t>
            </a:r>
            <a:r>
              <a:rPr lang="sr-Latn-RS" dirty="0" smtClean="0"/>
              <a:t> – Broj pronađenih traženih reči na HTML stranicama koje sadrže link na odgovarajuću HTML stranicu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48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 rezultata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Koristimo rečnik koji sadrži HTML stranice i njihove rangove</a:t>
            </a:r>
          </a:p>
          <a:p>
            <a:r>
              <a:rPr lang="sr-Latn-RS" dirty="0" smtClean="0"/>
              <a:t>Pravimo pomoćni niz, koji će čuvati vrednost za svaki ključ iz rečnika, odnosno sve rangove</a:t>
            </a:r>
          </a:p>
          <a:p>
            <a:r>
              <a:rPr lang="sr-Latn-RS" dirty="0" smtClean="0"/>
              <a:t>Pomoću quick sorta sortiramo niz</a:t>
            </a:r>
          </a:p>
          <a:p>
            <a:r>
              <a:rPr lang="sr-Latn-RS" dirty="0" smtClean="0"/>
              <a:t>Poredimo vrednosti takvog sortiranog niza sa vrednostima za svaki ključ iz rečnika, i tako ih redom prepisujemo u novi sortirani rečnik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80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Prikaz rezultata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Quick sort algoritam:</a:t>
            </a:r>
          </a:p>
          <a:p>
            <a:pPr marL="502920" indent="-457200">
              <a:buFont typeface="+mj-lt"/>
              <a:buAutoNum type="arabicPeriod"/>
            </a:pPr>
            <a:r>
              <a:rPr lang="sr-Latn-RS" dirty="0" smtClean="0"/>
              <a:t>Tražimo pivot</a:t>
            </a:r>
          </a:p>
          <a:p>
            <a:pPr marL="502920" indent="-457200">
              <a:buFont typeface="+mj-lt"/>
              <a:buAutoNum type="arabicPeriod"/>
            </a:pPr>
            <a:r>
              <a:rPr lang="sr-Latn-RS" dirty="0" smtClean="0"/>
              <a:t>Napravimo levi pokazivač, odnosno prvi element u nizu</a:t>
            </a:r>
          </a:p>
          <a:p>
            <a:pPr marL="502920" indent="-457200">
              <a:buFont typeface="+mj-lt"/>
              <a:buAutoNum type="arabicPeriod"/>
            </a:pPr>
            <a:r>
              <a:rPr lang="sr-Latn-RS" dirty="0" smtClean="0"/>
              <a:t>Napravimo desni </a:t>
            </a:r>
            <a:r>
              <a:rPr lang="sr-Latn-RS" dirty="0"/>
              <a:t>pokazivač</a:t>
            </a:r>
            <a:r>
              <a:rPr lang="sr-Latn-RS" dirty="0" smtClean="0"/>
              <a:t>, </a:t>
            </a:r>
            <a:r>
              <a:rPr lang="sr-Latn-RS" dirty="0"/>
              <a:t>odnosno </a:t>
            </a:r>
            <a:r>
              <a:rPr lang="sr-Latn-RS" dirty="0" smtClean="0"/>
              <a:t>poslednji </a:t>
            </a:r>
            <a:r>
              <a:rPr lang="sr-Latn-RS" dirty="0"/>
              <a:t>element u </a:t>
            </a:r>
            <a:r>
              <a:rPr lang="sr-Latn-RS" dirty="0" smtClean="0"/>
              <a:t>nizu</a:t>
            </a:r>
          </a:p>
          <a:p>
            <a:pPr marL="502920" indent="-457200">
              <a:buFont typeface="+mj-lt"/>
              <a:buAutoNum type="arabicPeriod"/>
            </a:pPr>
            <a:r>
              <a:rPr lang="sr-Latn-RS" dirty="0" smtClean="0"/>
              <a:t>Dok je vrednost levog pokazivača manja od vrednosti pivota, pomeraj levi pokaz. u desno. Nastavi dok vred. levog pokaz. nije veća ili jednaka od vred. pivota</a:t>
            </a:r>
          </a:p>
          <a:p>
            <a:pPr marL="502920" indent="-457200">
              <a:buFont typeface="+mj-lt"/>
              <a:buAutoNum type="arabicPeriod"/>
            </a:pPr>
            <a:r>
              <a:rPr lang="sr-Latn-RS" dirty="0"/>
              <a:t>Dok je vrednost </a:t>
            </a:r>
            <a:r>
              <a:rPr lang="sr-Latn-RS" dirty="0" smtClean="0"/>
              <a:t>desnog </a:t>
            </a:r>
            <a:r>
              <a:rPr lang="sr-Latn-RS" dirty="0"/>
              <a:t>pokazivača </a:t>
            </a:r>
            <a:r>
              <a:rPr lang="sr-Latn-RS" dirty="0" smtClean="0"/>
              <a:t>veća </a:t>
            </a:r>
            <a:r>
              <a:rPr lang="sr-Latn-RS" dirty="0"/>
              <a:t>od vrednosti pivota, pomeraj </a:t>
            </a:r>
            <a:r>
              <a:rPr lang="sr-Latn-RS" dirty="0" smtClean="0"/>
              <a:t>desni </a:t>
            </a:r>
            <a:r>
              <a:rPr lang="sr-Latn-RS" dirty="0"/>
              <a:t>pokaz. u </a:t>
            </a:r>
            <a:r>
              <a:rPr lang="sr-Latn-RS" dirty="0" smtClean="0"/>
              <a:t>levo. </a:t>
            </a:r>
            <a:r>
              <a:rPr lang="sr-Latn-RS" dirty="0"/>
              <a:t>Nastavi dok </a:t>
            </a:r>
            <a:r>
              <a:rPr lang="sr-Latn-RS" dirty="0" smtClean="0"/>
              <a:t>vred. desnog </a:t>
            </a:r>
            <a:r>
              <a:rPr lang="sr-Latn-RS" dirty="0"/>
              <a:t>pokaz. nije </a:t>
            </a:r>
            <a:r>
              <a:rPr lang="sr-Latn-RS" dirty="0" smtClean="0"/>
              <a:t>manja </a:t>
            </a:r>
            <a:r>
              <a:rPr lang="sr-Latn-RS" dirty="0"/>
              <a:t>ili </a:t>
            </a:r>
            <a:r>
              <a:rPr lang="sr-Latn-RS" dirty="0" smtClean="0"/>
              <a:t>jednaka </a:t>
            </a:r>
            <a:r>
              <a:rPr lang="sr-Latn-RS" dirty="0"/>
              <a:t>od vred. p</a:t>
            </a:r>
            <a:r>
              <a:rPr lang="sr-Latn-RS" dirty="0" smtClean="0"/>
              <a:t>ivota</a:t>
            </a:r>
          </a:p>
          <a:p>
            <a:pPr marL="502920" indent="-457200">
              <a:buFont typeface="+mj-lt"/>
              <a:buAutoNum type="arabicPeriod"/>
            </a:pPr>
            <a:r>
              <a:rPr lang="sr-Latn-RS" dirty="0" smtClean="0"/>
              <a:t>Ako je levi pokaz. Manji ili jednak od desnog pokaz. onda im zameni vrednosti</a:t>
            </a:r>
          </a:p>
          <a:p>
            <a:pPr marL="502920" indent="-457200">
              <a:buFont typeface="+mj-lt"/>
              <a:buAutoNum type="arabicPeriod"/>
            </a:pPr>
            <a:r>
              <a:rPr lang="sr-Latn-RS" dirty="0" smtClean="0"/>
              <a:t>Pomeri levi pokaz. za jedan u desno i desni pokaz. za jedan u levo.</a:t>
            </a:r>
          </a:p>
          <a:p>
            <a:pPr marL="502920" indent="-457200">
              <a:buFont typeface="+mj-lt"/>
              <a:buAutoNum type="arabicPeriod"/>
            </a:pPr>
            <a:r>
              <a:rPr lang="sr-Latn-RS" dirty="0" smtClean="0"/>
              <a:t>Ako se levi i desni pokaz. ne „sretnu“, idi na korak 1  </a:t>
            </a:r>
            <a:endParaRPr lang="sr-Latn-RS" dirty="0"/>
          </a:p>
          <a:p>
            <a:pPr marL="502920" indent="-457200">
              <a:buFont typeface="+mj-lt"/>
              <a:buAutoNum type="arabicPeriod"/>
            </a:pPr>
            <a:endParaRPr lang="sr-Latn-RS" dirty="0" smtClean="0"/>
          </a:p>
          <a:p>
            <a:pPr marL="502920" indent="-457200">
              <a:buFont typeface="+mj-lt"/>
              <a:buAutoNum type="arabicPeriod"/>
            </a:pPr>
            <a:endParaRPr lang="sr-Latn-R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65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Paginacija rezultata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Prikazujemo</a:t>
            </a:r>
            <a:r>
              <a:rPr lang="en-US" dirty="0" smtClean="0"/>
              <a:t> </a:t>
            </a:r>
            <a:r>
              <a:rPr lang="en-US" dirty="0" err="1" smtClean="0"/>
              <a:t>sortirani</a:t>
            </a:r>
            <a:r>
              <a:rPr lang="en-US" dirty="0" smtClean="0"/>
              <a:t> re</a:t>
            </a:r>
            <a:r>
              <a:rPr lang="sr-Latn-RS" dirty="0" smtClean="0"/>
              <a:t>čnik sa rangom. </a:t>
            </a:r>
            <a:r>
              <a:rPr lang="sr-Latn-RS" dirty="0" smtClean="0"/>
              <a:t>Prvo se prikazuje prvih 5 (N) HTML stranica</a:t>
            </a:r>
          </a:p>
          <a:p>
            <a:r>
              <a:rPr lang="sr-Latn-RS" dirty="0" smtClean="0"/>
              <a:t>Korisniku je dozvoljeno da sam promeni N, samim tim se menja broj HTML stranica koje se prikazuju</a:t>
            </a:r>
          </a:p>
          <a:p>
            <a:r>
              <a:rPr lang="sr-Latn-RS" dirty="0" smtClean="0"/>
              <a:t>Algoritam za prikazivanje: </a:t>
            </a:r>
          </a:p>
          <a:p>
            <a:r>
              <a:rPr lang="sr-Latn-RS" dirty="0"/>
              <a:t>F</a:t>
            </a:r>
            <a:r>
              <a:rPr lang="en-US" dirty="0" smtClean="0"/>
              <a:t>or </a:t>
            </a:r>
            <a:r>
              <a:rPr lang="en-US" dirty="0"/>
              <a:t>j </a:t>
            </a:r>
            <a:r>
              <a:rPr lang="en-US" dirty="0" smtClean="0"/>
              <a:t>in </a:t>
            </a:r>
            <a:r>
              <a:rPr lang="en-US" dirty="0"/>
              <a:t>range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 * n</a:t>
            </a:r>
            <a:r>
              <a:rPr lang="en-US" dirty="0"/>
              <a:t>,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 + </a:t>
            </a:r>
            <a:r>
              <a:rPr lang="en-US" dirty="0"/>
              <a:t>1</a:t>
            </a:r>
            <a:r>
              <a:rPr lang="en-US" dirty="0"/>
              <a:t>) * n</a:t>
            </a:r>
            <a:r>
              <a:rPr lang="en-US" dirty="0" smtClean="0"/>
              <a:t>)</a:t>
            </a:r>
            <a:endParaRPr lang="sr-Latn-RS" dirty="0" smtClean="0"/>
          </a:p>
          <a:p>
            <a:r>
              <a:rPr lang="sr-Latn-RS" dirty="0" smtClean="0"/>
              <a:t>Gde se </a:t>
            </a:r>
            <a:r>
              <a:rPr lang="sr-Latn-RS" dirty="0" smtClean="0">
                <a:solidFill>
                  <a:srgbClr val="FF0000"/>
                </a:solidFill>
              </a:rPr>
              <a:t>i </a:t>
            </a:r>
            <a:r>
              <a:rPr lang="sr-Latn-RS" dirty="0" smtClean="0"/>
              <a:t>na pocetku postavlja na 0</a:t>
            </a:r>
          </a:p>
          <a:p>
            <a:r>
              <a:rPr lang="sr-Latn-RS" dirty="0" smtClean="0"/>
              <a:t>Ako korisnik unese 1, </a:t>
            </a:r>
            <a:r>
              <a:rPr lang="sr-Latn-RS" dirty="0" smtClean="0">
                <a:solidFill>
                  <a:srgbClr val="FF0000"/>
                </a:solidFill>
              </a:rPr>
              <a:t>i</a:t>
            </a:r>
            <a:r>
              <a:rPr lang="sr-Latn-RS" dirty="0" smtClean="0"/>
              <a:t> ce se smanjiti za 1 i samim tim vratiti stranu u nazad (za N HTML stranica)</a:t>
            </a:r>
          </a:p>
          <a:p>
            <a:r>
              <a:rPr lang="sr-Latn-RS" dirty="0" smtClean="0"/>
              <a:t>Ako korisnik unese 3, </a:t>
            </a:r>
            <a:r>
              <a:rPr lang="sr-Latn-RS" dirty="0" smtClean="0">
                <a:solidFill>
                  <a:srgbClr val="FF0000"/>
                </a:solidFill>
              </a:rPr>
              <a:t>i</a:t>
            </a:r>
            <a:r>
              <a:rPr lang="sr-Latn-RS" dirty="0" smtClean="0"/>
              <a:t> ce se povecati za 1 i samim tim prebaciti na sledecu stranu (za N </a:t>
            </a:r>
            <a:r>
              <a:rPr lang="sr-Latn-RS" dirty="0"/>
              <a:t>HTML</a:t>
            </a:r>
            <a:r>
              <a:rPr lang="sr-Latn-RS" dirty="0" smtClean="0"/>
              <a:t> </a:t>
            </a:r>
            <a:r>
              <a:rPr lang="sr-Latn-RS" dirty="0"/>
              <a:t>stranica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Promenjiva </a:t>
            </a:r>
            <a:r>
              <a:rPr lang="sr-Latn-RS" dirty="0" smtClean="0">
                <a:solidFill>
                  <a:srgbClr val="FF0000"/>
                </a:solidFill>
              </a:rPr>
              <a:t>i</a:t>
            </a:r>
            <a:r>
              <a:rPr lang="sr-Latn-RS" dirty="0" smtClean="0"/>
              <a:t> je ogranicena, </a:t>
            </a:r>
            <a:r>
              <a:rPr lang="en-US" dirty="0"/>
              <a:t>0</a:t>
            </a:r>
            <a:r>
              <a:rPr lang="en-US" dirty="0" smtClean="0"/>
              <a:t> &lt;= </a:t>
            </a:r>
            <a:r>
              <a:rPr lang="en-US" dirty="0" smtClean="0">
                <a:solidFill>
                  <a:srgbClr val="FF0000"/>
                </a:solidFill>
              </a:rPr>
              <a:t>i 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i </a:t>
            </a:r>
            <a:r>
              <a:rPr lang="en-US" dirty="0" smtClean="0"/>
              <a:t>&lt;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dict</a:t>
            </a:r>
            <a:r>
              <a:rPr lang="en-US" dirty="0" smtClean="0"/>
              <a:t>) (du</a:t>
            </a:r>
            <a:r>
              <a:rPr lang="sr-Latn-RS" dirty="0" smtClean="0"/>
              <a:t>žina rečnika)</a:t>
            </a:r>
            <a:r>
              <a:rPr lang="en-US" dirty="0" smtClean="0"/>
              <a:t>  </a:t>
            </a:r>
            <a:r>
              <a:rPr lang="en-US" dirty="0" smtClean="0"/>
              <a:t> 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66297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STUDENT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Stefan Santrač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9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Struktura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Izgradnja trie stabla</a:t>
            </a:r>
          </a:p>
          <a:p>
            <a:r>
              <a:rPr lang="sr-Latn-RS" dirty="0" smtClean="0"/>
              <a:t>Trie node predstavlja jedan čvor stabla i sadrži:</a:t>
            </a:r>
          </a:p>
          <a:p>
            <a:pPr lvl="1"/>
            <a:r>
              <a:rPr lang="sr-Latn-RS" dirty="0" smtClean="0"/>
              <a:t>Karakter (koji će predstavljati jedno slovo u reči)</a:t>
            </a:r>
          </a:p>
          <a:p>
            <a:pPr lvl="1"/>
            <a:r>
              <a:rPr lang="sr-Latn-RS" dirty="0" smtClean="0"/>
              <a:t>Listu dece za čvor</a:t>
            </a:r>
          </a:p>
          <a:p>
            <a:pPr lvl="1"/>
            <a:r>
              <a:rPr lang="sr-Latn-RS" dirty="0" smtClean="0"/>
              <a:t>Promenljivu koja predstavlja kraj reči u stablu</a:t>
            </a:r>
          </a:p>
          <a:p>
            <a:pPr lvl="1"/>
            <a:r>
              <a:rPr lang="sr-Latn-RS" dirty="0" smtClean="0"/>
              <a:t>Rečnik HTML stranica (key su mu putanje do HTML stranica, value predstavlja broj reči na njima)</a:t>
            </a:r>
          </a:p>
          <a:p>
            <a:pPr lvl="1"/>
            <a:r>
              <a:rPr lang="sr-Latn-RS" dirty="0" smtClean="0"/>
              <a:t>Skup putanja do stranica na kojima se reč pojavljuje</a:t>
            </a:r>
          </a:p>
        </p:txBody>
      </p:sp>
    </p:spTree>
    <p:extLst>
      <p:ext uri="{BB962C8B-B14F-4D97-AF65-F5344CB8AC3E}">
        <p14:creationId xmlns:p14="http://schemas.microsoft.com/office/powerpoint/2010/main" val="44616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Parsiranje skupa HTML dokumenata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Prolazimo kroz sve file-ove zadatog direktorijuma (preko os.walk-a) i ukoliko nadjemo na HTML stranicu pozivamo parser koji će nam dati listu reči i linkova na njima</a:t>
            </a:r>
          </a:p>
          <a:p>
            <a:r>
              <a:rPr lang="sr-Latn-RS" dirty="0" smtClean="0"/>
              <a:t>Putanju do HTML stranice i listu linkova na njoj smeštamo u rečnik koji ćemo posle koristiti za dodavanje u graf</a:t>
            </a:r>
          </a:p>
          <a:p>
            <a:r>
              <a:rPr lang="sr-Latn-RS" dirty="0" smtClean="0"/>
              <a:t>Prolazimo kroz listu reči i za svaku reč dodajemo u trie root (koren našeg trie stabla), reč, putanju do HTML stranice i linkove na njoj</a:t>
            </a:r>
          </a:p>
          <a:p>
            <a:r>
              <a:rPr lang="sr-Latn-RS" dirty="0" smtClean="0"/>
              <a:t>Na kraju dodajemo u graf prethodni rečnik koji smo napravili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2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Dodavanje u trie stablo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Uzimamo prvo slovo reči koje dodajemo i proveravamo da li naš trenutni čvor (root u prvoj iteraciji) ima dete koje je jednako tom slovu:</a:t>
            </a:r>
          </a:p>
          <a:p>
            <a:pPr lvl="1"/>
            <a:r>
              <a:rPr lang="sr-Latn-RS" dirty="0" smtClean="0"/>
              <a:t>1. Ukoliko postoji dete postavi njega za trenutni čvor i proveravaj za njegovu decu da li odgovaraju sledećem slovu reči</a:t>
            </a:r>
          </a:p>
          <a:p>
            <a:pPr lvl="1"/>
            <a:r>
              <a:rPr lang="sr-Latn-RS" dirty="0" smtClean="0"/>
              <a:t>2. Ukoliko ne postoji dete, dodaj novo dete za naš trenutni čvor koje odgovara trenutnom slovu i njega postavi za sledeći čvor</a:t>
            </a:r>
          </a:p>
          <a:p>
            <a:pPr marL="514350" indent="-457200"/>
            <a:r>
              <a:rPr lang="sr-Latn-RS" dirty="0" smtClean="0"/>
              <a:t>Ponavljamo ove korake dok ne dođemo do kraja reči i tu postavimo vrednost za kraj reči na True</a:t>
            </a:r>
          </a:p>
          <a:p>
            <a:pPr marL="514350" indent="-457200"/>
            <a:r>
              <a:rPr lang="sr-Latn-RS" dirty="0" smtClean="0"/>
              <a:t>U poslednjem čvoru dodajemo prosleđenu putanju u skup HTML stranica</a:t>
            </a:r>
          </a:p>
          <a:p>
            <a:pPr marL="514350" indent="-457200"/>
            <a:r>
              <a:rPr lang="sr-Latn-RS" dirty="0" smtClean="0"/>
              <a:t>Takođe tu dodajemo tu putanju i u rečnik ukoliko ne postoji i postavljamo broj pojavljivanja reči na 1, a ukoliko već putanja postoji u rečniku samo povećavamo broj pojavljivanja reči</a:t>
            </a:r>
          </a:p>
        </p:txBody>
      </p:sp>
    </p:spTree>
    <p:extLst>
      <p:ext uri="{BB962C8B-B14F-4D97-AF65-F5344CB8AC3E}">
        <p14:creationId xmlns:p14="http://schemas.microsoft.com/office/powerpoint/2010/main" val="352066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Unos upita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Proveravanje postojanja nekog od logičkih operatora AND, OR ili NOT (case-insesitive)</a:t>
            </a:r>
          </a:p>
          <a:p>
            <a:r>
              <a:rPr lang="sr-Latn-RS" dirty="0" smtClean="0"/>
              <a:t>Ograničenje unosa upita</a:t>
            </a:r>
          </a:p>
          <a:p>
            <a:r>
              <a:rPr lang="sr-Latn-RS" dirty="0" smtClean="0"/>
              <a:t>Logički operatori se ne gledaju kao obične reči, već samo kao operatori dok se za sve ostale reči vrši pretraga</a:t>
            </a:r>
          </a:p>
          <a:p>
            <a:r>
              <a:rPr lang="sr-Latn-RS" dirty="0" smtClean="0"/>
              <a:t>Ukoliko postoji logički operator sme da postoji samo 3 reči, ako ne postoji mogućnost postojanja koliko god želimo reči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8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Pretraga dokumenata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Pozivanje metode find_prefix(rec) u trie-u</a:t>
            </a:r>
          </a:p>
          <a:p>
            <a:r>
              <a:rPr lang="sr-Latn-RS" dirty="0" smtClean="0"/>
              <a:t>Pretraga trie-a po širini (prvo sva deca pa kad pronađemo čvor, tek onda deca tog čvora)</a:t>
            </a:r>
          </a:p>
          <a:p>
            <a:r>
              <a:rPr lang="sr-Latn-RS" dirty="0" smtClean="0"/>
              <a:t>Rastavljanje reči na char-ove i provera da li deca od root-a odgovaraju prvom slovu reči</a:t>
            </a:r>
          </a:p>
          <a:p>
            <a:r>
              <a:rPr lang="sr-Latn-RS" dirty="0" smtClean="0"/>
              <a:t>Kada pronadjemo odgovarajuće dete, njega postavljamo za sledeći čvor i proveravamo njegovu decu za drugo slovo reči</a:t>
            </a:r>
          </a:p>
          <a:p>
            <a:r>
              <a:rPr lang="sr-Latn-RS" dirty="0" smtClean="0"/>
              <a:t>Taj postupak ponavljamo dok ne dođemo do kraja reči ili dok ne nadjemo dete koje odgovara nekom slovu iz reči</a:t>
            </a:r>
          </a:p>
          <a:p>
            <a:r>
              <a:rPr lang="sr-Latn-RS" dirty="0" smtClean="0"/>
              <a:t>Ukoliko dodjemo do kraja reči i pronadjemo sva slova u trie-u vraćamo True, ukupan broj reči, rečnik koji sadrži HTML stranice na kojima se nalazi reč i broj njenih ponavljanja, rečnik koji sadrži HTML stranice na kojima se nalaze reči i linkove na njima i skup HTML dokumenata na kojima se nalaze reči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7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Osnovne skupovne operacije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Primena nad pronađenim skupovima HTML stranica za pojedinačne reči neke od magičnih metoda AND (&amp;), OR (</a:t>
            </a:r>
            <a:r>
              <a:rPr lang="en-US" dirty="0" smtClean="0"/>
              <a:t>|</a:t>
            </a:r>
            <a:r>
              <a:rPr lang="sr-Latn-RS" dirty="0" smtClean="0"/>
              <a:t>) ili NOT iz Seta i pronalaženje skupa rezultujućeg skupa stranica</a:t>
            </a:r>
          </a:p>
          <a:p>
            <a:r>
              <a:rPr lang="sr-Latn-RS" dirty="0" smtClean="0"/>
              <a:t>Takođe primenjujemo AND, OR ili NOT za rečnik, pozivamo metode presek, unija ili komplement nad pronađenim rečnicima za pojedinačne reči</a:t>
            </a:r>
          </a:p>
        </p:txBody>
      </p:sp>
    </p:spTree>
    <p:extLst>
      <p:ext uri="{BB962C8B-B14F-4D97-AF65-F5344CB8AC3E}">
        <p14:creationId xmlns:p14="http://schemas.microsoft.com/office/powerpoint/2010/main" val="88539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STUDENT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Aleksa Santrač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80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555</TotalTime>
  <Words>1140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Perspective</vt:lpstr>
      <vt:lpstr>Projekat python - algoritam</vt:lpstr>
      <vt:lpstr>STUDENT 1</vt:lpstr>
      <vt:lpstr>Struktura podataka</vt:lpstr>
      <vt:lpstr>Parsiranje skupa HTML dokumenata</vt:lpstr>
      <vt:lpstr>Dodavanje u trie stablo</vt:lpstr>
      <vt:lpstr>Unos upita</vt:lpstr>
      <vt:lpstr>Pretraga dokumenata</vt:lpstr>
      <vt:lpstr>Osnovne skupovne operacije</vt:lpstr>
      <vt:lpstr>STUDENT 2</vt:lpstr>
      <vt:lpstr>Struktura podataka</vt:lpstr>
      <vt:lpstr>Struktura podataka</vt:lpstr>
      <vt:lpstr>Parsiranje skupa HTML dokumenata</vt:lpstr>
      <vt:lpstr>Rangirana pretraga</vt:lpstr>
      <vt:lpstr>Rangirana pretraga</vt:lpstr>
      <vt:lpstr>Prikaz rezultata</vt:lpstr>
      <vt:lpstr>Prikaz rezultata</vt:lpstr>
      <vt:lpstr>Paginacija rezultata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python - algoritam</dc:title>
  <dc:creator>Korisnik</dc:creator>
  <cp:lastModifiedBy>Korisnik</cp:lastModifiedBy>
  <cp:revision>24</cp:revision>
  <dcterms:created xsi:type="dcterms:W3CDTF">2020-02-27T19:29:16Z</dcterms:created>
  <dcterms:modified xsi:type="dcterms:W3CDTF">2020-02-28T14:11:31Z</dcterms:modified>
</cp:coreProperties>
</file>