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Advent Pro SemiBold"/>
      <p:regular r:id="rId14"/>
      <p:bold r:id="rId15"/>
    </p:embeddedFont>
    <p:embeddedFont>
      <p:font typeface="Fira Sans Extra Condensed Medium"/>
      <p:regular r:id="rId16"/>
      <p:bold r:id="rId17"/>
      <p:italic r:id="rId18"/>
      <p:boldItalic r:id="rId19"/>
    </p:embeddedFont>
    <p:embeddedFont>
      <p:font typeface="Fira Sans Condensed Medium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  <p:embeddedFont>
      <p:font typeface="Share Tech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CondensedMedium-regular.fntdata"/><Relationship Id="rId22" Type="http://schemas.openxmlformats.org/officeDocument/2006/relationships/font" Target="fonts/FiraSansCondensedMedium-italic.fntdata"/><Relationship Id="rId21" Type="http://schemas.openxmlformats.org/officeDocument/2006/relationships/font" Target="fonts/FiraSansCondensedMedium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FiraSansCondensedMedium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hareTech-regular.fntdata"/><Relationship Id="rId25" Type="http://schemas.openxmlformats.org/officeDocument/2006/relationships/font" Target="fonts/Maven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AdventProSemiBold-bold.fntdata"/><Relationship Id="rId14" Type="http://schemas.openxmlformats.org/officeDocument/2006/relationships/font" Target="fonts/AdventProSemiBold-regular.fntdata"/><Relationship Id="rId17" Type="http://schemas.openxmlformats.org/officeDocument/2006/relationships/font" Target="fonts/FiraSansExtraCondensedMedium-bold.fntdata"/><Relationship Id="rId16" Type="http://schemas.openxmlformats.org/officeDocument/2006/relationships/font" Target="fonts/FiraSansExtraCondensedMedium-regular.fntdata"/><Relationship Id="rId19" Type="http://schemas.openxmlformats.org/officeDocument/2006/relationships/font" Target="fonts/FiraSansExtraCondensedMedium-boldItalic.fntdata"/><Relationship Id="rId18" Type="http://schemas.openxmlformats.org/officeDocument/2006/relationships/font" Target="fonts/FiraSansExtraCondensed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c4305b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c4305b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6c60e245bf_1_31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6c60e245bf_1_31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6746dae34b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6746dae34b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6746dae34b_1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6746dae34b_1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6746dae34b_1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6746dae34b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6746dae34b_1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16746dae34b_1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16746dae34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16746dae34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16746dae34b_1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16746dae34b_1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>
            <p:ph idx="1" type="subTitle"/>
          </p:nvPr>
        </p:nvSpPr>
        <p:spPr>
          <a:xfrm>
            <a:off x="2882825" y="2175325"/>
            <a:ext cx="3262800" cy="22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Evan </a:t>
            </a:r>
            <a:r>
              <a:rPr lang="en"/>
              <a:t>C.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C.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Samuel M.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Stephen T.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Stefannus C.</a:t>
            </a:r>
            <a:endParaRPr/>
          </a:p>
        </p:txBody>
      </p:sp>
      <p:sp>
        <p:nvSpPr>
          <p:cNvPr id="431" name="Google Shape;431;p23"/>
          <p:cNvSpPr txBox="1"/>
          <p:nvPr>
            <p:ph type="ctrTitle"/>
          </p:nvPr>
        </p:nvSpPr>
        <p:spPr>
          <a:xfrm>
            <a:off x="1513625" y="1241600"/>
            <a:ext cx="6001200" cy="86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^(AUTOMATA </a:t>
            </a:r>
            <a:r>
              <a:rPr lang="en">
                <a:solidFill>
                  <a:schemeClr val="accent2"/>
                </a:solidFill>
              </a:rPr>
              <a:t>THEORY</a:t>
            </a:r>
            <a:r>
              <a:rPr lang="en"/>
              <a:t>)$</a:t>
            </a:r>
            <a:r>
              <a:rPr lang="en"/>
              <a:t> </a:t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" name="Google Shape;438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9" name="Google Shape;439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2" name="Google Shape;442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5" name="Google Shape;445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" name="Google Shape;450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1" name="Google Shape;451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23"/>
          <p:cNvGrpSpPr/>
          <p:nvPr/>
        </p:nvGrpSpPr>
        <p:grpSpPr>
          <a:xfrm>
            <a:off x="5512875" y="3969730"/>
            <a:ext cx="199001" cy="867198"/>
            <a:chOff x="4475150" y="4052605"/>
            <a:chExt cx="199001" cy="867198"/>
          </a:xfrm>
        </p:grpSpPr>
        <p:sp>
          <p:nvSpPr>
            <p:cNvPr id="454" name="Google Shape;454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"/>
          <p:cNvSpPr txBox="1"/>
          <p:nvPr>
            <p:ph idx="7" type="ctrTitle"/>
          </p:nvPr>
        </p:nvSpPr>
        <p:spPr>
          <a:xfrm>
            <a:off x="618825" y="411675"/>
            <a:ext cx="6870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Skema DFA (Deterministic Finite Automata)</a:t>
            </a:r>
            <a:endParaRPr/>
          </a:p>
        </p:txBody>
      </p:sp>
      <p:sp>
        <p:nvSpPr>
          <p:cNvPr id="462" name="Google Shape;462;p24"/>
          <p:cNvSpPr/>
          <p:nvPr/>
        </p:nvSpPr>
        <p:spPr>
          <a:xfrm>
            <a:off x="2276000" y="13247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4"/>
          <p:cNvSpPr/>
          <p:nvPr/>
        </p:nvSpPr>
        <p:spPr>
          <a:xfrm>
            <a:off x="5411933" y="13247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4" name="Google Shape;464;p24"/>
          <p:cNvCxnSpPr/>
          <p:nvPr/>
        </p:nvCxnSpPr>
        <p:spPr>
          <a:xfrm>
            <a:off x="1705800" y="2738575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24"/>
          <p:cNvCxnSpPr/>
          <p:nvPr/>
        </p:nvCxnSpPr>
        <p:spPr>
          <a:xfrm>
            <a:off x="3070500" y="32803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24"/>
          <p:cNvCxnSpPr/>
          <p:nvPr/>
        </p:nvCxnSpPr>
        <p:spPr>
          <a:xfrm>
            <a:off x="4571975" y="2738563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24"/>
          <p:cNvCxnSpPr/>
          <p:nvPr/>
        </p:nvCxnSpPr>
        <p:spPr>
          <a:xfrm flipH="1" rot="10800000">
            <a:off x="-68875" y="3252625"/>
            <a:ext cx="9246600" cy="9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8" name="Google Shape;468;p24"/>
          <p:cNvGrpSpPr/>
          <p:nvPr/>
        </p:nvGrpSpPr>
        <p:grpSpPr>
          <a:xfrm>
            <a:off x="1519063" y="3067738"/>
            <a:ext cx="373500" cy="373500"/>
            <a:chOff x="1372725" y="1912500"/>
            <a:chExt cx="373500" cy="373500"/>
          </a:xfrm>
        </p:grpSpPr>
        <p:sp>
          <p:nvSpPr>
            <p:cNvPr id="469" name="Google Shape;469;p24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24"/>
          <p:cNvGrpSpPr/>
          <p:nvPr/>
        </p:nvGrpSpPr>
        <p:grpSpPr>
          <a:xfrm>
            <a:off x="2883729" y="3055013"/>
            <a:ext cx="373500" cy="373500"/>
            <a:chOff x="3212675" y="1912500"/>
            <a:chExt cx="373500" cy="373500"/>
          </a:xfrm>
        </p:grpSpPr>
        <p:sp>
          <p:nvSpPr>
            <p:cNvPr id="472" name="Google Shape;472;p24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24"/>
          <p:cNvGrpSpPr/>
          <p:nvPr/>
        </p:nvGrpSpPr>
        <p:grpSpPr>
          <a:xfrm>
            <a:off x="4376846" y="3065363"/>
            <a:ext cx="373500" cy="373500"/>
            <a:chOff x="5557850" y="1912500"/>
            <a:chExt cx="373500" cy="373500"/>
          </a:xfrm>
        </p:grpSpPr>
        <p:sp>
          <p:nvSpPr>
            <p:cNvPr id="475" name="Google Shape;475;p24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" name="Google Shape;477;p24"/>
          <p:cNvGrpSpPr/>
          <p:nvPr/>
        </p:nvGrpSpPr>
        <p:grpSpPr>
          <a:xfrm>
            <a:off x="6014788" y="3057275"/>
            <a:ext cx="373500" cy="373500"/>
            <a:chOff x="7457825" y="1912500"/>
            <a:chExt cx="373500" cy="373500"/>
          </a:xfrm>
        </p:grpSpPr>
        <p:sp>
          <p:nvSpPr>
            <p:cNvPr id="478" name="Google Shape;478;p24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0" name="Google Shape;480;p24"/>
          <p:cNvSpPr txBox="1"/>
          <p:nvPr>
            <p:ph idx="4294967295" type="ctrTitle"/>
          </p:nvPr>
        </p:nvSpPr>
        <p:spPr>
          <a:xfrm>
            <a:off x="756763" y="2042875"/>
            <a:ext cx="1881300" cy="7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Angka Bulat</a:t>
            </a:r>
            <a:br>
              <a:rPr lang="en" sz="1800"/>
            </a:br>
            <a:r>
              <a:rPr lang="en" sz="1800"/>
              <a:t>&amp; Pecahan</a:t>
            </a:r>
            <a:endParaRPr sz="1800"/>
          </a:p>
        </p:txBody>
      </p:sp>
      <p:sp>
        <p:nvSpPr>
          <p:cNvPr id="481" name="Google Shape;481;p24"/>
          <p:cNvSpPr txBox="1"/>
          <p:nvPr>
            <p:ph idx="4294967295" type="ctrTitle"/>
          </p:nvPr>
        </p:nvSpPr>
        <p:spPr>
          <a:xfrm>
            <a:off x="5277353" y="3764347"/>
            <a:ext cx="1881300" cy="4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Bulan/Hari</a:t>
            </a:r>
            <a:endParaRPr sz="1800"/>
          </a:p>
        </p:txBody>
      </p:sp>
      <p:sp>
        <p:nvSpPr>
          <p:cNvPr id="482" name="Google Shape;482;p24"/>
          <p:cNvSpPr txBox="1"/>
          <p:nvPr>
            <p:ph idx="4294967295" type="ctrTitle"/>
          </p:nvPr>
        </p:nvSpPr>
        <p:spPr>
          <a:xfrm>
            <a:off x="2129838" y="3762085"/>
            <a:ext cx="1881300" cy="4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Email</a:t>
            </a:r>
            <a:endParaRPr sz="1800"/>
          </a:p>
        </p:txBody>
      </p:sp>
      <p:sp>
        <p:nvSpPr>
          <p:cNvPr id="483" name="Google Shape;483;p24"/>
          <p:cNvSpPr txBox="1"/>
          <p:nvPr>
            <p:ph idx="4294967295" type="ctrTitle"/>
          </p:nvPr>
        </p:nvSpPr>
        <p:spPr>
          <a:xfrm>
            <a:off x="3631350" y="2311276"/>
            <a:ext cx="18813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Alphanumeric</a:t>
            </a:r>
            <a:endParaRPr sz="1800"/>
          </a:p>
        </p:txBody>
      </p:sp>
      <p:sp>
        <p:nvSpPr>
          <p:cNvPr id="484" name="Google Shape;484;p24"/>
          <p:cNvSpPr txBox="1"/>
          <p:nvPr>
            <p:ph idx="4294967295" type="ctrTitle"/>
          </p:nvPr>
        </p:nvSpPr>
        <p:spPr>
          <a:xfrm>
            <a:off x="1054238" y="3461562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a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485" name="Google Shape;485;p24"/>
          <p:cNvSpPr txBox="1"/>
          <p:nvPr>
            <p:ph idx="4294967295" type="ctrTitle"/>
          </p:nvPr>
        </p:nvSpPr>
        <p:spPr>
          <a:xfrm>
            <a:off x="2427250" y="2568212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b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486" name="Google Shape;486;p24"/>
          <p:cNvSpPr txBox="1"/>
          <p:nvPr>
            <p:ph idx="4294967295" type="ctrTitle"/>
          </p:nvPr>
        </p:nvSpPr>
        <p:spPr>
          <a:xfrm>
            <a:off x="3928800" y="3485349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c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487" name="Google Shape;487;p24"/>
          <p:cNvSpPr txBox="1"/>
          <p:nvPr>
            <p:ph idx="4294967295" type="ctrTitle"/>
          </p:nvPr>
        </p:nvSpPr>
        <p:spPr>
          <a:xfrm>
            <a:off x="5574800" y="2568212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d</a:t>
            </a:r>
            <a:endParaRPr sz="2400">
              <a:solidFill>
                <a:schemeClr val="accent2"/>
              </a:solidFill>
            </a:endParaRPr>
          </a:p>
        </p:txBody>
      </p:sp>
      <p:cxnSp>
        <p:nvCxnSpPr>
          <p:cNvPr id="488" name="Google Shape;488;p24"/>
          <p:cNvCxnSpPr/>
          <p:nvPr/>
        </p:nvCxnSpPr>
        <p:spPr>
          <a:xfrm>
            <a:off x="6201550" y="3281488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24"/>
          <p:cNvCxnSpPr/>
          <p:nvPr/>
        </p:nvCxnSpPr>
        <p:spPr>
          <a:xfrm>
            <a:off x="7446550" y="27162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0" name="Google Shape;490;p24"/>
          <p:cNvGrpSpPr/>
          <p:nvPr/>
        </p:nvGrpSpPr>
        <p:grpSpPr>
          <a:xfrm>
            <a:off x="7251421" y="3043050"/>
            <a:ext cx="373500" cy="373500"/>
            <a:chOff x="5557850" y="1912500"/>
            <a:chExt cx="373500" cy="373500"/>
          </a:xfrm>
        </p:grpSpPr>
        <p:sp>
          <p:nvSpPr>
            <p:cNvPr id="491" name="Google Shape;491;p24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4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3" name="Google Shape;493;p24"/>
          <p:cNvSpPr txBox="1"/>
          <p:nvPr>
            <p:ph idx="4294967295" type="ctrTitle"/>
          </p:nvPr>
        </p:nvSpPr>
        <p:spPr>
          <a:xfrm>
            <a:off x="6505925" y="2042872"/>
            <a:ext cx="1881300" cy="7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Nama Depan</a:t>
            </a:r>
            <a:br>
              <a:rPr lang="en" sz="1800"/>
            </a:br>
            <a:r>
              <a:rPr lang="en" sz="1800"/>
              <a:t>Teman</a:t>
            </a:r>
            <a:endParaRPr sz="1800"/>
          </a:p>
        </p:txBody>
      </p:sp>
      <p:sp>
        <p:nvSpPr>
          <p:cNvPr id="494" name="Google Shape;494;p24"/>
          <p:cNvSpPr txBox="1"/>
          <p:nvPr>
            <p:ph idx="4294967295" type="ctrTitle"/>
          </p:nvPr>
        </p:nvSpPr>
        <p:spPr>
          <a:xfrm>
            <a:off x="6803375" y="3463037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e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495" name="Google Shape;495;p24"/>
          <p:cNvSpPr/>
          <p:nvPr/>
        </p:nvSpPr>
        <p:spPr>
          <a:xfrm>
            <a:off x="8199283" y="45400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4"/>
          <p:cNvSpPr/>
          <p:nvPr/>
        </p:nvSpPr>
        <p:spPr>
          <a:xfrm>
            <a:off x="3848870" y="41447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4"/>
          <p:cNvSpPr/>
          <p:nvPr/>
        </p:nvSpPr>
        <p:spPr>
          <a:xfrm>
            <a:off x="8504083" y="48448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4"/>
          <p:cNvSpPr/>
          <p:nvPr/>
        </p:nvSpPr>
        <p:spPr>
          <a:xfrm>
            <a:off x="3934908" y="4060887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25"/>
          <p:cNvGrpSpPr/>
          <p:nvPr/>
        </p:nvGrpSpPr>
        <p:grpSpPr>
          <a:xfrm rot="-5400000">
            <a:off x="2790384" y="1234841"/>
            <a:ext cx="583439" cy="870229"/>
            <a:chOff x="1716825" y="1121550"/>
            <a:chExt cx="622800" cy="928938"/>
          </a:xfrm>
        </p:grpSpPr>
        <p:grpSp>
          <p:nvGrpSpPr>
            <p:cNvPr id="504" name="Google Shape;504;p25"/>
            <p:cNvGrpSpPr/>
            <p:nvPr/>
          </p:nvGrpSpPr>
          <p:grpSpPr>
            <a:xfrm>
              <a:off x="1716825" y="1121550"/>
              <a:ext cx="622800" cy="928938"/>
              <a:chOff x="1716825" y="1121550"/>
              <a:chExt cx="622800" cy="928938"/>
            </a:xfrm>
          </p:grpSpPr>
          <p:cxnSp>
            <p:nvCxnSpPr>
              <p:cNvPr id="505" name="Google Shape;505;p25"/>
              <p:cNvCxnSpPr/>
              <p:nvPr/>
            </p:nvCxnSpPr>
            <p:spPr>
              <a:xfrm>
                <a:off x="1954750" y="1738188"/>
                <a:ext cx="0" cy="312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13B5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06" name="Google Shape;506;p25"/>
              <p:cNvSpPr/>
              <p:nvPr/>
            </p:nvSpPr>
            <p:spPr>
              <a:xfrm>
                <a:off x="1716825" y="1121550"/>
                <a:ext cx="622800" cy="622800"/>
              </a:xfrm>
              <a:prstGeom prst="ellipse">
                <a:avLst/>
              </a:prstGeom>
              <a:noFill/>
              <a:ln cap="flat" cmpd="sng" w="9525">
                <a:solidFill>
                  <a:srgbClr val="213B5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7" name="Google Shape;507;p25"/>
            <p:cNvGrpSpPr/>
            <p:nvPr/>
          </p:nvGrpSpPr>
          <p:grpSpPr>
            <a:xfrm>
              <a:off x="1768050" y="1172775"/>
              <a:ext cx="520200" cy="832000"/>
              <a:chOff x="1768050" y="1172775"/>
              <a:chExt cx="520200" cy="832000"/>
            </a:xfrm>
          </p:grpSpPr>
          <p:cxnSp>
            <p:nvCxnSpPr>
              <p:cNvPr id="508" name="Google Shape;508;p25"/>
              <p:cNvCxnSpPr/>
              <p:nvPr/>
            </p:nvCxnSpPr>
            <p:spPr>
              <a:xfrm>
                <a:off x="2003025" y="1692475"/>
                <a:ext cx="0" cy="312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67E9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09" name="Google Shape;509;p25"/>
              <p:cNvSpPr/>
              <p:nvPr/>
            </p:nvSpPr>
            <p:spPr>
              <a:xfrm>
                <a:off x="1768050" y="1172775"/>
                <a:ext cx="520200" cy="520200"/>
              </a:xfrm>
              <a:prstGeom prst="ellipse">
                <a:avLst/>
              </a:prstGeom>
              <a:noFill/>
              <a:ln cap="flat" cmpd="sng" w="9525">
                <a:solidFill>
                  <a:srgbClr val="667E9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0" name="Google Shape;510;p25"/>
            <p:cNvGrpSpPr/>
            <p:nvPr/>
          </p:nvGrpSpPr>
          <p:grpSpPr>
            <a:xfrm>
              <a:off x="1820100" y="1225475"/>
              <a:ext cx="416400" cy="729575"/>
              <a:chOff x="1820100" y="1225475"/>
              <a:chExt cx="416400" cy="729575"/>
            </a:xfrm>
          </p:grpSpPr>
          <p:cxnSp>
            <p:nvCxnSpPr>
              <p:cNvPr id="511" name="Google Shape;511;p25"/>
              <p:cNvCxnSpPr/>
              <p:nvPr/>
            </p:nvCxnSpPr>
            <p:spPr>
              <a:xfrm>
                <a:off x="2051300" y="1642750"/>
                <a:ext cx="0" cy="312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45D7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12" name="Google Shape;512;p25"/>
              <p:cNvSpPr/>
              <p:nvPr/>
            </p:nvSpPr>
            <p:spPr>
              <a:xfrm>
                <a:off x="1820100" y="1225475"/>
                <a:ext cx="416400" cy="416400"/>
              </a:xfrm>
              <a:prstGeom prst="ellipse">
                <a:avLst/>
              </a:prstGeom>
              <a:noFill/>
              <a:ln cap="flat" cmpd="sng" w="9525">
                <a:solidFill>
                  <a:srgbClr val="445D7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3" name="Google Shape;513;p25"/>
            <p:cNvGrpSpPr/>
            <p:nvPr/>
          </p:nvGrpSpPr>
          <p:grpSpPr>
            <a:xfrm>
              <a:off x="1874250" y="1278825"/>
              <a:ext cx="308100" cy="605275"/>
              <a:chOff x="1874250" y="1278825"/>
              <a:chExt cx="308100" cy="605275"/>
            </a:xfrm>
          </p:grpSpPr>
          <p:cxnSp>
            <p:nvCxnSpPr>
              <p:cNvPr id="514" name="Google Shape;514;p25"/>
              <p:cNvCxnSpPr/>
              <p:nvPr/>
            </p:nvCxnSpPr>
            <p:spPr>
              <a:xfrm>
                <a:off x="2099575" y="1571800"/>
                <a:ext cx="0" cy="312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15" name="Google Shape;515;p25"/>
              <p:cNvSpPr/>
              <p:nvPr/>
            </p:nvSpPr>
            <p:spPr>
              <a:xfrm>
                <a:off x="1874250" y="1278825"/>
                <a:ext cx="308100" cy="308100"/>
              </a:xfrm>
              <a:prstGeom prst="ellipse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6" name="Google Shape;516;p25"/>
            <p:cNvSpPr/>
            <p:nvPr/>
          </p:nvSpPr>
          <p:spPr>
            <a:xfrm>
              <a:off x="1920625" y="1326000"/>
              <a:ext cx="215400" cy="215400"/>
            </a:xfrm>
            <a:prstGeom prst="ellipse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7" name="Google Shape;517;p25"/>
          <p:cNvCxnSpPr>
            <a:endCxn id="518" idx="0"/>
          </p:cNvCxnSpPr>
          <p:nvPr/>
        </p:nvCxnSpPr>
        <p:spPr>
          <a:xfrm>
            <a:off x="1375113" y="-319950"/>
            <a:ext cx="0" cy="25110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8" name="Google Shape;518;p25"/>
          <p:cNvSpPr txBox="1"/>
          <p:nvPr>
            <p:ph idx="4294967295" type="ctrTitle"/>
          </p:nvPr>
        </p:nvSpPr>
        <p:spPr>
          <a:xfrm>
            <a:off x="434463" y="2191050"/>
            <a:ext cx="1881300" cy="761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Angka Bulat</a:t>
            </a:r>
            <a:br>
              <a:rPr lang="en" sz="1800"/>
            </a:br>
            <a:r>
              <a:rPr lang="en" sz="1800"/>
              <a:t>&amp; Pecahan</a:t>
            </a:r>
            <a:endParaRPr sz="1800"/>
          </a:p>
        </p:txBody>
      </p:sp>
      <p:cxnSp>
        <p:nvCxnSpPr>
          <p:cNvPr id="519" name="Google Shape;519;p25"/>
          <p:cNvCxnSpPr>
            <a:stCxn id="518" idx="2"/>
          </p:cNvCxnSpPr>
          <p:nvPr/>
        </p:nvCxnSpPr>
        <p:spPr>
          <a:xfrm>
            <a:off x="1375113" y="2952450"/>
            <a:ext cx="0" cy="38835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20" name="Google Shape;5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4625" y="0"/>
            <a:ext cx="526934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1" name="Google Shape;521;p25"/>
          <p:cNvGrpSpPr/>
          <p:nvPr/>
        </p:nvGrpSpPr>
        <p:grpSpPr>
          <a:xfrm>
            <a:off x="7819087" y="4465412"/>
            <a:ext cx="1324924" cy="678083"/>
            <a:chOff x="2413923" y="3711366"/>
            <a:chExt cx="1374117" cy="703260"/>
          </a:xfrm>
        </p:grpSpPr>
        <p:grpSp>
          <p:nvGrpSpPr>
            <p:cNvPr id="522" name="Google Shape;522;p25"/>
            <p:cNvGrpSpPr/>
            <p:nvPr/>
          </p:nvGrpSpPr>
          <p:grpSpPr>
            <a:xfrm>
              <a:off x="2413923" y="3711366"/>
              <a:ext cx="1374117" cy="703260"/>
              <a:chOff x="2413923" y="3711366"/>
              <a:chExt cx="1374117" cy="703260"/>
            </a:xfrm>
          </p:grpSpPr>
          <p:sp>
            <p:nvSpPr>
              <p:cNvPr id="523" name="Google Shape;523;p25"/>
              <p:cNvSpPr/>
              <p:nvPr/>
            </p:nvSpPr>
            <p:spPr>
              <a:xfrm>
                <a:off x="2484774" y="3827200"/>
                <a:ext cx="1231201" cy="587426"/>
              </a:xfrm>
              <a:custGeom>
                <a:rect b="b" l="l" r="r" t="t"/>
                <a:pathLst>
                  <a:path extrusionOk="0" h="33020" w="66087">
                    <a:moveTo>
                      <a:pt x="33019" y="0"/>
                    </a:moveTo>
                    <a:cubicBezTo>
                      <a:pt x="14818" y="0"/>
                      <a:pt x="0" y="14808"/>
                      <a:pt x="0" y="33019"/>
                    </a:cubicBezTo>
                    <a:lnTo>
                      <a:pt x="1659" y="33019"/>
                    </a:lnTo>
                    <a:cubicBezTo>
                      <a:pt x="1659" y="15718"/>
                      <a:pt x="15718" y="1659"/>
                      <a:pt x="33019" y="1659"/>
                    </a:cubicBezTo>
                    <a:cubicBezTo>
                      <a:pt x="50321" y="1659"/>
                      <a:pt x="64427" y="15718"/>
                      <a:pt x="64427" y="33019"/>
                    </a:cubicBezTo>
                    <a:lnTo>
                      <a:pt x="66086" y="33019"/>
                    </a:lnTo>
                    <a:cubicBezTo>
                      <a:pt x="66086" y="14808"/>
                      <a:pt x="51269" y="0"/>
                      <a:pt x="3301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4" name="Google Shape;524;p25"/>
              <p:cNvGrpSpPr/>
              <p:nvPr/>
            </p:nvGrpSpPr>
            <p:grpSpPr>
              <a:xfrm>
                <a:off x="2600284" y="3808654"/>
                <a:ext cx="234506" cy="138009"/>
                <a:chOff x="2600284" y="3808654"/>
                <a:chExt cx="234506" cy="138009"/>
              </a:xfrm>
            </p:grpSpPr>
            <p:sp>
              <p:nvSpPr>
                <p:cNvPr id="525" name="Google Shape;525;p25"/>
                <p:cNvSpPr/>
                <p:nvPr/>
              </p:nvSpPr>
              <p:spPr>
                <a:xfrm>
                  <a:off x="2767890" y="3879764"/>
                  <a:ext cx="66900" cy="66900"/>
                </a:xfrm>
                <a:prstGeom prst="ellipse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526" name="Google Shape;526;p25"/>
                <p:cNvCxnSpPr/>
                <p:nvPr/>
              </p:nvCxnSpPr>
              <p:spPr>
                <a:xfrm rot="10800000">
                  <a:off x="2600284" y="3808654"/>
                  <a:ext cx="201000" cy="72300"/>
                </a:xfrm>
                <a:prstGeom prst="bentConnector3">
                  <a:avLst>
                    <a:gd fmla="val 50000" name="adj1"/>
                  </a:avLst>
                </a:prstGeom>
                <a:noFill/>
                <a:ln cap="flat" cmpd="sng" w="19050">
                  <a:solidFill>
                    <a:srgbClr val="869FB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27" name="Google Shape;527;p25"/>
              <p:cNvGrpSpPr/>
              <p:nvPr/>
            </p:nvGrpSpPr>
            <p:grpSpPr>
              <a:xfrm>
                <a:off x="3359659" y="3805664"/>
                <a:ext cx="232294" cy="141000"/>
                <a:chOff x="3359659" y="3805664"/>
                <a:chExt cx="232294" cy="141000"/>
              </a:xfrm>
            </p:grpSpPr>
            <p:sp>
              <p:nvSpPr>
                <p:cNvPr id="528" name="Google Shape;528;p25"/>
                <p:cNvSpPr/>
                <p:nvPr/>
              </p:nvSpPr>
              <p:spPr>
                <a:xfrm>
                  <a:off x="3359659" y="3879764"/>
                  <a:ext cx="66900" cy="66900"/>
                </a:xfrm>
                <a:prstGeom prst="ellipse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529" name="Google Shape;529;p25"/>
                <p:cNvCxnSpPr/>
                <p:nvPr/>
              </p:nvCxnSpPr>
              <p:spPr>
                <a:xfrm flipH="1" rot="10800000">
                  <a:off x="3393053" y="3805664"/>
                  <a:ext cx="198900" cy="78000"/>
                </a:xfrm>
                <a:prstGeom prst="bentConnector3">
                  <a:avLst>
                    <a:gd fmla="val 50000" name="adj1"/>
                  </a:avLst>
                </a:prstGeom>
                <a:noFill/>
                <a:ln cap="flat" cmpd="sng" w="19050">
                  <a:solidFill>
                    <a:srgbClr val="869FB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30" name="Google Shape;530;p25"/>
              <p:cNvGrpSpPr/>
              <p:nvPr/>
            </p:nvGrpSpPr>
            <p:grpSpPr>
              <a:xfrm>
                <a:off x="3067316" y="3711366"/>
                <a:ext cx="66900" cy="166809"/>
                <a:chOff x="3067316" y="3711366"/>
                <a:chExt cx="66900" cy="166809"/>
              </a:xfrm>
            </p:grpSpPr>
            <p:sp>
              <p:nvSpPr>
                <p:cNvPr id="531" name="Google Shape;531;p25"/>
                <p:cNvSpPr/>
                <p:nvPr/>
              </p:nvSpPr>
              <p:spPr>
                <a:xfrm>
                  <a:off x="3067316" y="3811276"/>
                  <a:ext cx="66900" cy="66900"/>
                </a:xfrm>
                <a:prstGeom prst="ellipse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532" name="Google Shape;532;p25"/>
                <p:cNvCxnSpPr/>
                <p:nvPr/>
              </p:nvCxnSpPr>
              <p:spPr>
                <a:xfrm rot="-5400000">
                  <a:off x="3050460" y="3761616"/>
                  <a:ext cx="101100" cy="600"/>
                </a:xfrm>
                <a:prstGeom prst="bentConnector3">
                  <a:avLst>
                    <a:gd fmla="val 50000" name="adj1"/>
                  </a:avLst>
                </a:prstGeom>
                <a:noFill/>
                <a:ln cap="flat" cmpd="sng" w="19050">
                  <a:solidFill>
                    <a:srgbClr val="869FB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33" name="Google Shape;533;p25"/>
              <p:cNvGrpSpPr/>
              <p:nvPr/>
            </p:nvGrpSpPr>
            <p:grpSpPr>
              <a:xfrm>
                <a:off x="2413923" y="4058666"/>
                <a:ext cx="224119" cy="66900"/>
                <a:chOff x="2413923" y="4058666"/>
                <a:chExt cx="224119" cy="66900"/>
              </a:xfrm>
            </p:grpSpPr>
            <p:sp>
              <p:nvSpPr>
                <p:cNvPr id="534" name="Google Shape;534;p25"/>
                <p:cNvSpPr/>
                <p:nvPr/>
              </p:nvSpPr>
              <p:spPr>
                <a:xfrm>
                  <a:off x="2571142" y="4058666"/>
                  <a:ext cx="66900" cy="66900"/>
                </a:xfrm>
                <a:prstGeom prst="ellipse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535" name="Google Shape;535;p25"/>
                <p:cNvCxnSpPr/>
                <p:nvPr/>
              </p:nvCxnSpPr>
              <p:spPr>
                <a:xfrm flipH="1">
                  <a:off x="2413923" y="4092060"/>
                  <a:ext cx="159600" cy="600"/>
                </a:xfrm>
                <a:prstGeom prst="bentConnector3">
                  <a:avLst>
                    <a:gd fmla="val 50000" name="adj1"/>
                  </a:avLst>
                </a:prstGeom>
                <a:noFill/>
                <a:ln cap="flat" cmpd="sng" w="19050">
                  <a:solidFill>
                    <a:srgbClr val="869FB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36" name="Google Shape;536;p25"/>
              <p:cNvGrpSpPr/>
              <p:nvPr/>
            </p:nvGrpSpPr>
            <p:grpSpPr>
              <a:xfrm>
                <a:off x="3564643" y="4058666"/>
                <a:ext cx="223397" cy="66900"/>
                <a:chOff x="3564643" y="4058666"/>
                <a:chExt cx="223397" cy="66900"/>
              </a:xfrm>
            </p:grpSpPr>
            <p:sp>
              <p:nvSpPr>
                <p:cNvPr id="537" name="Google Shape;537;p25"/>
                <p:cNvSpPr/>
                <p:nvPr/>
              </p:nvSpPr>
              <p:spPr>
                <a:xfrm>
                  <a:off x="3564643" y="4058666"/>
                  <a:ext cx="66900" cy="66900"/>
                </a:xfrm>
                <a:prstGeom prst="ellipse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538" name="Google Shape;538;p25"/>
                <p:cNvCxnSpPr/>
                <p:nvPr/>
              </p:nvCxnSpPr>
              <p:spPr>
                <a:xfrm>
                  <a:off x="3630240" y="4092060"/>
                  <a:ext cx="157800" cy="600"/>
                </a:xfrm>
                <a:prstGeom prst="bentConnector3">
                  <a:avLst>
                    <a:gd fmla="val 50000" name="adj1"/>
                  </a:avLst>
                </a:prstGeom>
                <a:noFill/>
                <a:ln cap="flat" cmpd="sng" w="19050">
                  <a:solidFill>
                    <a:srgbClr val="869FB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39" name="Google Shape;539;p25"/>
            <p:cNvGrpSpPr/>
            <p:nvPr/>
          </p:nvGrpSpPr>
          <p:grpSpPr>
            <a:xfrm>
              <a:off x="2633353" y="3965763"/>
              <a:ext cx="933975" cy="445687"/>
              <a:chOff x="2633353" y="3965763"/>
              <a:chExt cx="933975" cy="445687"/>
            </a:xfrm>
          </p:grpSpPr>
          <p:sp>
            <p:nvSpPr>
              <p:cNvPr id="540" name="Google Shape;540;p25"/>
              <p:cNvSpPr/>
              <p:nvPr/>
            </p:nvSpPr>
            <p:spPr>
              <a:xfrm>
                <a:off x="2633353" y="3965763"/>
                <a:ext cx="933975" cy="445687"/>
              </a:xfrm>
              <a:custGeom>
                <a:rect b="b" l="l" r="r" t="t"/>
                <a:pathLst>
                  <a:path extrusionOk="0" h="33020" w="66087">
                    <a:moveTo>
                      <a:pt x="33019" y="0"/>
                    </a:moveTo>
                    <a:cubicBezTo>
                      <a:pt x="14818" y="0"/>
                      <a:pt x="0" y="14808"/>
                      <a:pt x="0" y="33019"/>
                    </a:cubicBezTo>
                    <a:lnTo>
                      <a:pt x="1659" y="33019"/>
                    </a:lnTo>
                    <a:cubicBezTo>
                      <a:pt x="1659" y="15718"/>
                      <a:pt x="15718" y="1659"/>
                      <a:pt x="33019" y="1659"/>
                    </a:cubicBezTo>
                    <a:cubicBezTo>
                      <a:pt x="50321" y="1659"/>
                      <a:pt x="64427" y="15718"/>
                      <a:pt x="64427" y="33019"/>
                    </a:cubicBezTo>
                    <a:lnTo>
                      <a:pt x="66086" y="33019"/>
                    </a:lnTo>
                    <a:cubicBezTo>
                      <a:pt x="66086" y="14808"/>
                      <a:pt x="51269" y="0"/>
                      <a:pt x="3301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5"/>
              <p:cNvSpPr/>
              <p:nvPr/>
            </p:nvSpPr>
            <p:spPr>
              <a:xfrm>
                <a:off x="2702006" y="4030399"/>
                <a:ext cx="798496" cy="381051"/>
              </a:xfrm>
              <a:custGeom>
                <a:rect b="b" l="l" r="r" t="t"/>
                <a:pathLst>
                  <a:path extrusionOk="0" h="33020" w="66087">
                    <a:moveTo>
                      <a:pt x="33019" y="0"/>
                    </a:moveTo>
                    <a:cubicBezTo>
                      <a:pt x="14818" y="0"/>
                      <a:pt x="0" y="14808"/>
                      <a:pt x="0" y="33019"/>
                    </a:cubicBezTo>
                    <a:lnTo>
                      <a:pt x="1659" y="33019"/>
                    </a:lnTo>
                    <a:cubicBezTo>
                      <a:pt x="1659" y="15718"/>
                      <a:pt x="15718" y="1659"/>
                      <a:pt x="33019" y="1659"/>
                    </a:cubicBezTo>
                    <a:cubicBezTo>
                      <a:pt x="50321" y="1659"/>
                      <a:pt x="64427" y="15718"/>
                      <a:pt x="64427" y="33019"/>
                    </a:cubicBezTo>
                    <a:lnTo>
                      <a:pt x="66086" y="33019"/>
                    </a:lnTo>
                    <a:cubicBezTo>
                      <a:pt x="66086" y="14808"/>
                      <a:pt x="51269" y="0"/>
                      <a:pt x="3301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2" name="Google Shape;542;p25"/>
          <p:cNvSpPr/>
          <p:nvPr/>
        </p:nvSpPr>
        <p:spPr>
          <a:xfrm>
            <a:off x="1855645" y="3746137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5"/>
          <p:cNvSpPr/>
          <p:nvPr/>
        </p:nvSpPr>
        <p:spPr>
          <a:xfrm>
            <a:off x="1941683" y="36622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5"/>
          <p:cNvSpPr/>
          <p:nvPr/>
        </p:nvSpPr>
        <p:spPr>
          <a:xfrm>
            <a:off x="539870" y="514887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5"/>
          <p:cNvSpPr/>
          <p:nvPr/>
        </p:nvSpPr>
        <p:spPr>
          <a:xfrm>
            <a:off x="723108" y="45244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5"/>
          <p:cNvSpPr/>
          <p:nvPr/>
        </p:nvSpPr>
        <p:spPr>
          <a:xfrm>
            <a:off x="2094370" y="123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5"/>
          <p:cNvSpPr/>
          <p:nvPr/>
        </p:nvSpPr>
        <p:spPr>
          <a:xfrm>
            <a:off x="2180408" y="-71563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5"/>
          <p:cNvSpPr/>
          <p:nvPr/>
        </p:nvSpPr>
        <p:spPr>
          <a:xfrm>
            <a:off x="1941675" y="560332"/>
            <a:ext cx="238749" cy="494243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26"/>
          <p:cNvGrpSpPr/>
          <p:nvPr/>
        </p:nvGrpSpPr>
        <p:grpSpPr>
          <a:xfrm rot="-5400000">
            <a:off x="3834384" y="1936379"/>
            <a:ext cx="583439" cy="870229"/>
            <a:chOff x="1716825" y="1121550"/>
            <a:chExt cx="622800" cy="928938"/>
          </a:xfrm>
        </p:grpSpPr>
        <p:grpSp>
          <p:nvGrpSpPr>
            <p:cNvPr id="554" name="Google Shape;554;p26"/>
            <p:cNvGrpSpPr/>
            <p:nvPr/>
          </p:nvGrpSpPr>
          <p:grpSpPr>
            <a:xfrm>
              <a:off x="1716825" y="1121550"/>
              <a:ext cx="622800" cy="928938"/>
              <a:chOff x="1716825" y="1121550"/>
              <a:chExt cx="622800" cy="928938"/>
            </a:xfrm>
          </p:grpSpPr>
          <p:cxnSp>
            <p:nvCxnSpPr>
              <p:cNvPr id="555" name="Google Shape;555;p26"/>
              <p:cNvCxnSpPr/>
              <p:nvPr/>
            </p:nvCxnSpPr>
            <p:spPr>
              <a:xfrm>
                <a:off x="1954750" y="1738188"/>
                <a:ext cx="0" cy="312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13B5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56" name="Google Shape;556;p26"/>
              <p:cNvSpPr/>
              <p:nvPr/>
            </p:nvSpPr>
            <p:spPr>
              <a:xfrm>
                <a:off x="1716825" y="1121550"/>
                <a:ext cx="622800" cy="622800"/>
              </a:xfrm>
              <a:prstGeom prst="ellipse">
                <a:avLst/>
              </a:prstGeom>
              <a:noFill/>
              <a:ln cap="flat" cmpd="sng" w="9525">
                <a:solidFill>
                  <a:srgbClr val="213B5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7" name="Google Shape;557;p26"/>
            <p:cNvGrpSpPr/>
            <p:nvPr/>
          </p:nvGrpSpPr>
          <p:grpSpPr>
            <a:xfrm>
              <a:off x="1768050" y="1172775"/>
              <a:ext cx="520200" cy="832000"/>
              <a:chOff x="1768050" y="1172775"/>
              <a:chExt cx="520200" cy="832000"/>
            </a:xfrm>
          </p:grpSpPr>
          <p:cxnSp>
            <p:nvCxnSpPr>
              <p:cNvPr id="558" name="Google Shape;558;p26"/>
              <p:cNvCxnSpPr/>
              <p:nvPr/>
            </p:nvCxnSpPr>
            <p:spPr>
              <a:xfrm>
                <a:off x="2003025" y="1692475"/>
                <a:ext cx="0" cy="312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67E9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59" name="Google Shape;559;p26"/>
              <p:cNvSpPr/>
              <p:nvPr/>
            </p:nvSpPr>
            <p:spPr>
              <a:xfrm>
                <a:off x="1768050" y="1172775"/>
                <a:ext cx="520200" cy="520200"/>
              </a:xfrm>
              <a:prstGeom prst="ellipse">
                <a:avLst/>
              </a:prstGeom>
              <a:noFill/>
              <a:ln cap="flat" cmpd="sng" w="9525">
                <a:solidFill>
                  <a:srgbClr val="667E9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0" name="Google Shape;560;p26"/>
            <p:cNvGrpSpPr/>
            <p:nvPr/>
          </p:nvGrpSpPr>
          <p:grpSpPr>
            <a:xfrm>
              <a:off x="1820100" y="1225475"/>
              <a:ext cx="416400" cy="729575"/>
              <a:chOff x="1820100" y="1225475"/>
              <a:chExt cx="416400" cy="729575"/>
            </a:xfrm>
          </p:grpSpPr>
          <p:cxnSp>
            <p:nvCxnSpPr>
              <p:cNvPr id="561" name="Google Shape;561;p26"/>
              <p:cNvCxnSpPr/>
              <p:nvPr/>
            </p:nvCxnSpPr>
            <p:spPr>
              <a:xfrm>
                <a:off x="2051300" y="1642750"/>
                <a:ext cx="0" cy="312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45D7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62" name="Google Shape;562;p26"/>
              <p:cNvSpPr/>
              <p:nvPr/>
            </p:nvSpPr>
            <p:spPr>
              <a:xfrm>
                <a:off x="1820100" y="1225475"/>
                <a:ext cx="416400" cy="416400"/>
              </a:xfrm>
              <a:prstGeom prst="ellipse">
                <a:avLst/>
              </a:prstGeom>
              <a:noFill/>
              <a:ln cap="flat" cmpd="sng" w="9525">
                <a:solidFill>
                  <a:srgbClr val="445D7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3" name="Google Shape;563;p26"/>
            <p:cNvGrpSpPr/>
            <p:nvPr/>
          </p:nvGrpSpPr>
          <p:grpSpPr>
            <a:xfrm>
              <a:off x="1874250" y="1278825"/>
              <a:ext cx="308100" cy="605275"/>
              <a:chOff x="1874250" y="1278825"/>
              <a:chExt cx="308100" cy="605275"/>
            </a:xfrm>
          </p:grpSpPr>
          <p:cxnSp>
            <p:nvCxnSpPr>
              <p:cNvPr id="564" name="Google Shape;564;p26"/>
              <p:cNvCxnSpPr/>
              <p:nvPr/>
            </p:nvCxnSpPr>
            <p:spPr>
              <a:xfrm>
                <a:off x="2099575" y="1571800"/>
                <a:ext cx="0" cy="312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65" name="Google Shape;565;p26"/>
              <p:cNvSpPr/>
              <p:nvPr/>
            </p:nvSpPr>
            <p:spPr>
              <a:xfrm>
                <a:off x="1874250" y="1278825"/>
                <a:ext cx="308100" cy="308100"/>
              </a:xfrm>
              <a:prstGeom prst="ellipse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66" name="Google Shape;566;p26"/>
            <p:cNvSpPr/>
            <p:nvPr/>
          </p:nvSpPr>
          <p:spPr>
            <a:xfrm>
              <a:off x="1920625" y="1326000"/>
              <a:ext cx="215400" cy="215400"/>
            </a:xfrm>
            <a:prstGeom prst="ellipse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26"/>
          <p:cNvGrpSpPr/>
          <p:nvPr/>
        </p:nvGrpSpPr>
        <p:grpSpPr>
          <a:xfrm rot="7900973">
            <a:off x="-260925" y="171632"/>
            <a:ext cx="1324924" cy="678083"/>
            <a:chOff x="2413923" y="3711366"/>
            <a:chExt cx="1374117" cy="703260"/>
          </a:xfrm>
        </p:grpSpPr>
        <p:grpSp>
          <p:nvGrpSpPr>
            <p:cNvPr id="568" name="Google Shape;568;p26"/>
            <p:cNvGrpSpPr/>
            <p:nvPr/>
          </p:nvGrpSpPr>
          <p:grpSpPr>
            <a:xfrm>
              <a:off x="2413923" y="3711366"/>
              <a:ext cx="1374117" cy="703260"/>
              <a:chOff x="2413923" y="3711366"/>
              <a:chExt cx="1374117" cy="703260"/>
            </a:xfrm>
          </p:grpSpPr>
          <p:sp>
            <p:nvSpPr>
              <p:cNvPr id="569" name="Google Shape;569;p26"/>
              <p:cNvSpPr/>
              <p:nvPr/>
            </p:nvSpPr>
            <p:spPr>
              <a:xfrm>
                <a:off x="2484774" y="3827200"/>
                <a:ext cx="1231201" cy="587426"/>
              </a:xfrm>
              <a:custGeom>
                <a:rect b="b" l="l" r="r" t="t"/>
                <a:pathLst>
                  <a:path extrusionOk="0" h="33020" w="66087">
                    <a:moveTo>
                      <a:pt x="33019" y="0"/>
                    </a:moveTo>
                    <a:cubicBezTo>
                      <a:pt x="14818" y="0"/>
                      <a:pt x="0" y="14808"/>
                      <a:pt x="0" y="33019"/>
                    </a:cubicBezTo>
                    <a:lnTo>
                      <a:pt x="1659" y="33019"/>
                    </a:lnTo>
                    <a:cubicBezTo>
                      <a:pt x="1659" y="15718"/>
                      <a:pt x="15718" y="1659"/>
                      <a:pt x="33019" y="1659"/>
                    </a:cubicBezTo>
                    <a:cubicBezTo>
                      <a:pt x="50321" y="1659"/>
                      <a:pt x="64427" y="15718"/>
                      <a:pt x="64427" y="33019"/>
                    </a:cubicBezTo>
                    <a:lnTo>
                      <a:pt x="66086" y="33019"/>
                    </a:lnTo>
                    <a:cubicBezTo>
                      <a:pt x="66086" y="14808"/>
                      <a:pt x="51269" y="0"/>
                      <a:pt x="3301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70" name="Google Shape;570;p26"/>
              <p:cNvGrpSpPr/>
              <p:nvPr/>
            </p:nvGrpSpPr>
            <p:grpSpPr>
              <a:xfrm>
                <a:off x="2600284" y="3740854"/>
                <a:ext cx="234506" cy="207900"/>
                <a:chOff x="2600284" y="3740854"/>
                <a:chExt cx="234506" cy="207900"/>
              </a:xfrm>
            </p:grpSpPr>
            <p:sp>
              <p:nvSpPr>
                <p:cNvPr id="571" name="Google Shape;571;p26"/>
                <p:cNvSpPr/>
                <p:nvPr/>
              </p:nvSpPr>
              <p:spPr>
                <a:xfrm>
                  <a:off x="2767890" y="3879764"/>
                  <a:ext cx="66900" cy="66900"/>
                </a:xfrm>
                <a:prstGeom prst="ellipse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572" name="Google Shape;572;p26"/>
                <p:cNvCxnSpPr/>
                <p:nvPr/>
              </p:nvCxnSpPr>
              <p:spPr>
                <a:xfrm flipH="1" rot="2898336">
                  <a:off x="2606972" y="3793806"/>
                  <a:ext cx="187625" cy="101996"/>
                </a:xfrm>
                <a:prstGeom prst="bentConnector3">
                  <a:avLst>
                    <a:gd fmla="val 49821" name="adj1"/>
                  </a:avLst>
                </a:prstGeom>
                <a:noFill/>
                <a:ln cap="flat" cmpd="sng" w="19050">
                  <a:solidFill>
                    <a:srgbClr val="869FB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73" name="Google Shape;573;p26"/>
              <p:cNvGrpSpPr/>
              <p:nvPr/>
            </p:nvGrpSpPr>
            <p:grpSpPr>
              <a:xfrm>
                <a:off x="3359659" y="3750464"/>
                <a:ext cx="232294" cy="196200"/>
                <a:chOff x="3359659" y="3750464"/>
                <a:chExt cx="232294" cy="196200"/>
              </a:xfrm>
            </p:grpSpPr>
            <p:sp>
              <p:nvSpPr>
                <p:cNvPr id="574" name="Google Shape;574;p26"/>
                <p:cNvSpPr/>
                <p:nvPr/>
              </p:nvSpPr>
              <p:spPr>
                <a:xfrm>
                  <a:off x="3359659" y="3879764"/>
                  <a:ext cx="66900" cy="66900"/>
                </a:xfrm>
                <a:prstGeom prst="ellipse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575" name="Google Shape;575;p26"/>
                <p:cNvCxnSpPr/>
                <p:nvPr/>
              </p:nvCxnSpPr>
              <p:spPr>
                <a:xfrm rot="-2499722">
                  <a:off x="3392312" y="3807692"/>
                  <a:ext cx="200380" cy="73944"/>
                </a:xfrm>
                <a:prstGeom prst="bentConnector3">
                  <a:avLst>
                    <a:gd fmla="val 49779" name="adj1"/>
                  </a:avLst>
                </a:prstGeom>
                <a:noFill/>
                <a:ln cap="flat" cmpd="sng" w="19050">
                  <a:solidFill>
                    <a:srgbClr val="869FB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76" name="Google Shape;576;p26"/>
              <p:cNvGrpSpPr/>
              <p:nvPr/>
            </p:nvGrpSpPr>
            <p:grpSpPr>
              <a:xfrm>
                <a:off x="3050910" y="3711366"/>
                <a:ext cx="100200" cy="166809"/>
                <a:chOff x="3050910" y="3711366"/>
                <a:chExt cx="100200" cy="166809"/>
              </a:xfrm>
            </p:grpSpPr>
            <p:sp>
              <p:nvSpPr>
                <p:cNvPr id="577" name="Google Shape;577;p26"/>
                <p:cNvSpPr/>
                <p:nvPr/>
              </p:nvSpPr>
              <p:spPr>
                <a:xfrm>
                  <a:off x="3067316" y="3811276"/>
                  <a:ext cx="66900" cy="66900"/>
                </a:xfrm>
                <a:prstGeom prst="ellipse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578" name="Google Shape;578;p26"/>
                <p:cNvCxnSpPr/>
                <p:nvPr/>
              </p:nvCxnSpPr>
              <p:spPr>
                <a:xfrm rot="-7895729">
                  <a:off x="3063502" y="3728133"/>
                  <a:ext cx="75015" cy="67566"/>
                </a:xfrm>
                <a:prstGeom prst="bentConnector3">
                  <a:avLst>
                    <a:gd fmla="val 53591" name="adj1"/>
                  </a:avLst>
                </a:prstGeom>
                <a:noFill/>
                <a:ln cap="flat" cmpd="sng" w="19050">
                  <a:solidFill>
                    <a:srgbClr val="869FB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79" name="Google Shape;579;p26"/>
              <p:cNvGrpSpPr/>
              <p:nvPr/>
            </p:nvGrpSpPr>
            <p:grpSpPr>
              <a:xfrm>
                <a:off x="2413923" y="4013160"/>
                <a:ext cx="224119" cy="158400"/>
                <a:chOff x="2413923" y="4013160"/>
                <a:chExt cx="224119" cy="158400"/>
              </a:xfrm>
            </p:grpSpPr>
            <p:sp>
              <p:nvSpPr>
                <p:cNvPr id="580" name="Google Shape;580;p26"/>
                <p:cNvSpPr/>
                <p:nvPr/>
              </p:nvSpPr>
              <p:spPr>
                <a:xfrm>
                  <a:off x="2571142" y="4058666"/>
                  <a:ext cx="66900" cy="66900"/>
                </a:xfrm>
                <a:prstGeom prst="ellipse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581" name="Google Shape;581;p26"/>
                <p:cNvCxnSpPr/>
                <p:nvPr/>
              </p:nvCxnSpPr>
              <p:spPr>
                <a:xfrm rot="8301272">
                  <a:off x="2433906" y="4039556"/>
                  <a:ext cx="119635" cy="105609"/>
                </a:xfrm>
                <a:prstGeom prst="bentConnector3">
                  <a:avLst>
                    <a:gd fmla="val 50220" name="adj1"/>
                  </a:avLst>
                </a:prstGeom>
                <a:noFill/>
                <a:ln cap="flat" cmpd="sng" w="19050">
                  <a:solidFill>
                    <a:srgbClr val="869FB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82" name="Google Shape;582;p26"/>
              <p:cNvGrpSpPr/>
              <p:nvPr/>
            </p:nvGrpSpPr>
            <p:grpSpPr>
              <a:xfrm>
                <a:off x="3564643" y="4014060"/>
                <a:ext cx="223397" cy="156600"/>
                <a:chOff x="3564643" y="4014060"/>
                <a:chExt cx="223397" cy="156600"/>
              </a:xfrm>
            </p:grpSpPr>
            <p:sp>
              <p:nvSpPr>
                <p:cNvPr id="583" name="Google Shape;583;p26"/>
                <p:cNvSpPr/>
                <p:nvPr/>
              </p:nvSpPr>
              <p:spPr>
                <a:xfrm>
                  <a:off x="3564643" y="4058666"/>
                  <a:ext cx="66900" cy="66900"/>
                </a:xfrm>
                <a:prstGeom prst="ellipse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584" name="Google Shape;584;p26"/>
                <p:cNvCxnSpPr/>
                <p:nvPr/>
              </p:nvCxnSpPr>
              <p:spPr>
                <a:xfrm rot="-2500933">
                  <a:off x="3650494" y="4039668"/>
                  <a:ext cx="117293" cy="105385"/>
                </a:xfrm>
                <a:prstGeom prst="bentConnector3">
                  <a:avLst>
                    <a:gd fmla="val 49752" name="adj1"/>
                  </a:avLst>
                </a:prstGeom>
                <a:noFill/>
                <a:ln cap="flat" cmpd="sng" w="19050">
                  <a:solidFill>
                    <a:srgbClr val="869FB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85" name="Google Shape;585;p26"/>
            <p:cNvGrpSpPr/>
            <p:nvPr/>
          </p:nvGrpSpPr>
          <p:grpSpPr>
            <a:xfrm>
              <a:off x="2633353" y="3965763"/>
              <a:ext cx="933975" cy="445687"/>
              <a:chOff x="2633353" y="3965763"/>
              <a:chExt cx="933975" cy="445687"/>
            </a:xfrm>
          </p:grpSpPr>
          <p:sp>
            <p:nvSpPr>
              <p:cNvPr id="586" name="Google Shape;586;p26"/>
              <p:cNvSpPr/>
              <p:nvPr/>
            </p:nvSpPr>
            <p:spPr>
              <a:xfrm>
                <a:off x="2633353" y="3965763"/>
                <a:ext cx="933975" cy="445687"/>
              </a:xfrm>
              <a:custGeom>
                <a:rect b="b" l="l" r="r" t="t"/>
                <a:pathLst>
                  <a:path extrusionOk="0" h="33020" w="66087">
                    <a:moveTo>
                      <a:pt x="33019" y="0"/>
                    </a:moveTo>
                    <a:cubicBezTo>
                      <a:pt x="14818" y="0"/>
                      <a:pt x="0" y="14808"/>
                      <a:pt x="0" y="33019"/>
                    </a:cubicBezTo>
                    <a:lnTo>
                      <a:pt x="1659" y="33019"/>
                    </a:lnTo>
                    <a:cubicBezTo>
                      <a:pt x="1659" y="15718"/>
                      <a:pt x="15718" y="1659"/>
                      <a:pt x="33019" y="1659"/>
                    </a:cubicBezTo>
                    <a:cubicBezTo>
                      <a:pt x="50321" y="1659"/>
                      <a:pt x="64427" y="15718"/>
                      <a:pt x="64427" y="33019"/>
                    </a:cubicBezTo>
                    <a:lnTo>
                      <a:pt x="66086" y="33019"/>
                    </a:lnTo>
                    <a:cubicBezTo>
                      <a:pt x="66086" y="14808"/>
                      <a:pt x="51269" y="0"/>
                      <a:pt x="3301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6"/>
              <p:cNvSpPr/>
              <p:nvPr/>
            </p:nvSpPr>
            <p:spPr>
              <a:xfrm>
                <a:off x="2702006" y="4030399"/>
                <a:ext cx="798496" cy="381051"/>
              </a:xfrm>
              <a:custGeom>
                <a:rect b="b" l="l" r="r" t="t"/>
                <a:pathLst>
                  <a:path extrusionOk="0" h="33020" w="66087">
                    <a:moveTo>
                      <a:pt x="33019" y="0"/>
                    </a:moveTo>
                    <a:cubicBezTo>
                      <a:pt x="14818" y="0"/>
                      <a:pt x="0" y="14808"/>
                      <a:pt x="0" y="33019"/>
                    </a:cubicBezTo>
                    <a:lnTo>
                      <a:pt x="1659" y="33019"/>
                    </a:lnTo>
                    <a:cubicBezTo>
                      <a:pt x="1659" y="15718"/>
                      <a:pt x="15718" y="1659"/>
                      <a:pt x="33019" y="1659"/>
                    </a:cubicBezTo>
                    <a:cubicBezTo>
                      <a:pt x="50321" y="1659"/>
                      <a:pt x="64427" y="15718"/>
                      <a:pt x="64427" y="33019"/>
                    </a:cubicBezTo>
                    <a:lnTo>
                      <a:pt x="66086" y="33019"/>
                    </a:lnTo>
                    <a:cubicBezTo>
                      <a:pt x="66086" y="14808"/>
                      <a:pt x="51269" y="0"/>
                      <a:pt x="3301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588" name="Google Shape;588;p26"/>
          <p:cNvCxnSpPr>
            <a:endCxn id="589" idx="0"/>
          </p:cNvCxnSpPr>
          <p:nvPr/>
        </p:nvCxnSpPr>
        <p:spPr>
          <a:xfrm>
            <a:off x="1375113" y="-319950"/>
            <a:ext cx="0" cy="25110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9" name="Google Shape;589;p26"/>
          <p:cNvSpPr txBox="1"/>
          <p:nvPr>
            <p:ph idx="4294967295" type="ctrTitle"/>
          </p:nvPr>
        </p:nvSpPr>
        <p:spPr>
          <a:xfrm>
            <a:off x="434463" y="2191050"/>
            <a:ext cx="1881300" cy="761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Email</a:t>
            </a:r>
            <a:endParaRPr sz="1800"/>
          </a:p>
        </p:txBody>
      </p:sp>
      <p:cxnSp>
        <p:nvCxnSpPr>
          <p:cNvPr id="590" name="Google Shape;590;p26"/>
          <p:cNvCxnSpPr>
            <a:stCxn id="589" idx="2"/>
          </p:cNvCxnSpPr>
          <p:nvPr/>
        </p:nvCxnSpPr>
        <p:spPr>
          <a:xfrm>
            <a:off x="1375113" y="2952450"/>
            <a:ext cx="0" cy="38835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91" name="Google Shape;5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800" y="0"/>
            <a:ext cx="431575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2" name="Google Shape;592;p26"/>
          <p:cNvGrpSpPr/>
          <p:nvPr/>
        </p:nvGrpSpPr>
        <p:grpSpPr>
          <a:xfrm>
            <a:off x="318125" y="4784862"/>
            <a:ext cx="359015" cy="358633"/>
            <a:chOff x="1309875" y="1499912"/>
            <a:chExt cx="359015" cy="358633"/>
          </a:xfrm>
        </p:grpSpPr>
        <p:sp>
          <p:nvSpPr>
            <p:cNvPr id="593" name="Google Shape;593;p26"/>
            <p:cNvSpPr/>
            <p:nvPr/>
          </p:nvSpPr>
          <p:spPr>
            <a:xfrm>
              <a:off x="1309875" y="1499912"/>
              <a:ext cx="133708" cy="204665"/>
            </a:xfrm>
            <a:custGeom>
              <a:rect b="b" l="l" r="r" t="t"/>
              <a:pathLst>
                <a:path extrusionOk="0" h="6435" w="4204">
                  <a:moveTo>
                    <a:pt x="1310" y="0"/>
                  </a:moveTo>
                  <a:cubicBezTo>
                    <a:pt x="608" y="0"/>
                    <a:pt x="24" y="560"/>
                    <a:pt x="24" y="1274"/>
                  </a:cubicBezTo>
                  <a:cubicBezTo>
                    <a:pt x="36" y="6323"/>
                    <a:pt x="0" y="6037"/>
                    <a:pt x="72" y="6311"/>
                  </a:cubicBezTo>
                  <a:cubicBezTo>
                    <a:pt x="82" y="6381"/>
                    <a:pt x="152" y="6435"/>
                    <a:pt x="231" y="6435"/>
                  </a:cubicBezTo>
                  <a:cubicBezTo>
                    <a:pt x="246" y="6435"/>
                    <a:pt x="260" y="6433"/>
                    <a:pt x="274" y="6430"/>
                  </a:cubicBezTo>
                  <a:cubicBezTo>
                    <a:pt x="370" y="6394"/>
                    <a:pt x="429" y="6311"/>
                    <a:pt x="393" y="6215"/>
                  </a:cubicBezTo>
                  <a:cubicBezTo>
                    <a:pt x="358" y="6013"/>
                    <a:pt x="381" y="6180"/>
                    <a:pt x="370" y="1262"/>
                  </a:cubicBezTo>
                  <a:cubicBezTo>
                    <a:pt x="370" y="739"/>
                    <a:pt x="786" y="322"/>
                    <a:pt x="1310" y="322"/>
                  </a:cubicBezTo>
                  <a:lnTo>
                    <a:pt x="4049" y="322"/>
                  </a:lnTo>
                  <a:cubicBezTo>
                    <a:pt x="4132" y="322"/>
                    <a:pt x="4203" y="250"/>
                    <a:pt x="4203" y="167"/>
                  </a:cubicBezTo>
                  <a:cubicBezTo>
                    <a:pt x="4203" y="72"/>
                    <a:pt x="4132" y="0"/>
                    <a:pt x="4049" y="0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6"/>
            <p:cNvSpPr/>
            <p:nvPr/>
          </p:nvSpPr>
          <p:spPr>
            <a:xfrm>
              <a:off x="1454524" y="1499912"/>
              <a:ext cx="213602" cy="123467"/>
            </a:xfrm>
            <a:custGeom>
              <a:rect b="b" l="l" r="r" t="t"/>
              <a:pathLst>
                <a:path extrusionOk="0" h="3882" w="6716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5430" y="322"/>
                  </a:lnTo>
                  <a:cubicBezTo>
                    <a:pt x="5954" y="322"/>
                    <a:pt x="6371" y="739"/>
                    <a:pt x="6371" y="1262"/>
                  </a:cubicBezTo>
                  <a:lnTo>
                    <a:pt x="6371" y="3715"/>
                  </a:lnTo>
                  <a:cubicBezTo>
                    <a:pt x="6371" y="3810"/>
                    <a:pt x="6442" y="3882"/>
                    <a:pt x="6537" y="3882"/>
                  </a:cubicBezTo>
                  <a:cubicBezTo>
                    <a:pt x="6621" y="3882"/>
                    <a:pt x="6704" y="3810"/>
                    <a:pt x="6704" y="3715"/>
                  </a:cubicBezTo>
                  <a:lnTo>
                    <a:pt x="6704" y="1262"/>
                  </a:lnTo>
                  <a:cubicBezTo>
                    <a:pt x="6716" y="584"/>
                    <a:pt x="6144" y="0"/>
                    <a:pt x="5430" y="0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6"/>
            <p:cNvSpPr/>
            <p:nvPr/>
          </p:nvSpPr>
          <p:spPr>
            <a:xfrm>
              <a:off x="1322756" y="1634701"/>
              <a:ext cx="346134" cy="223844"/>
            </a:xfrm>
            <a:custGeom>
              <a:rect b="b" l="l" r="r" t="t"/>
              <a:pathLst>
                <a:path extrusionOk="0" h="7038" w="10883">
                  <a:moveTo>
                    <a:pt x="5930" y="3037"/>
                  </a:moveTo>
                  <a:lnTo>
                    <a:pt x="5930" y="5656"/>
                  </a:lnTo>
                  <a:lnTo>
                    <a:pt x="4560" y="5656"/>
                  </a:lnTo>
                  <a:lnTo>
                    <a:pt x="4560" y="3037"/>
                  </a:lnTo>
                  <a:close/>
                  <a:moveTo>
                    <a:pt x="7370" y="5990"/>
                  </a:moveTo>
                  <a:cubicBezTo>
                    <a:pt x="7549" y="5990"/>
                    <a:pt x="7716" y="6133"/>
                    <a:pt x="7716" y="6323"/>
                  </a:cubicBezTo>
                  <a:lnTo>
                    <a:pt x="7716" y="6383"/>
                  </a:lnTo>
                  <a:cubicBezTo>
                    <a:pt x="7716" y="6561"/>
                    <a:pt x="7573" y="6728"/>
                    <a:pt x="7370" y="6728"/>
                  </a:cubicBezTo>
                  <a:lnTo>
                    <a:pt x="3120" y="6728"/>
                  </a:lnTo>
                  <a:cubicBezTo>
                    <a:pt x="2941" y="6728"/>
                    <a:pt x="2774" y="6585"/>
                    <a:pt x="2774" y="6383"/>
                  </a:cubicBezTo>
                  <a:lnTo>
                    <a:pt x="2774" y="6323"/>
                  </a:lnTo>
                  <a:cubicBezTo>
                    <a:pt x="2774" y="6145"/>
                    <a:pt x="2929" y="5990"/>
                    <a:pt x="3120" y="5990"/>
                  </a:cubicBezTo>
                  <a:close/>
                  <a:moveTo>
                    <a:pt x="10692" y="1"/>
                  </a:moveTo>
                  <a:cubicBezTo>
                    <a:pt x="10597" y="1"/>
                    <a:pt x="10525" y="72"/>
                    <a:pt x="10525" y="168"/>
                  </a:cubicBezTo>
                  <a:lnTo>
                    <a:pt x="10525" y="1763"/>
                  </a:lnTo>
                  <a:cubicBezTo>
                    <a:pt x="10525" y="2275"/>
                    <a:pt x="10109" y="2692"/>
                    <a:pt x="9585" y="2692"/>
                  </a:cubicBezTo>
                  <a:lnTo>
                    <a:pt x="917" y="2692"/>
                  </a:lnTo>
                  <a:cubicBezTo>
                    <a:pt x="691" y="2692"/>
                    <a:pt x="465" y="2608"/>
                    <a:pt x="298" y="2454"/>
                  </a:cubicBezTo>
                  <a:cubicBezTo>
                    <a:pt x="265" y="2426"/>
                    <a:pt x="225" y="2412"/>
                    <a:pt x="185" y="2412"/>
                  </a:cubicBezTo>
                  <a:cubicBezTo>
                    <a:pt x="138" y="2412"/>
                    <a:pt x="92" y="2432"/>
                    <a:pt x="60" y="2477"/>
                  </a:cubicBezTo>
                  <a:cubicBezTo>
                    <a:pt x="0" y="2549"/>
                    <a:pt x="0" y="2656"/>
                    <a:pt x="84" y="2716"/>
                  </a:cubicBezTo>
                  <a:cubicBezTo>
                    <a:pt x="322" y="2918"/>
                    <a:pt x="619" y="3025"/>
                    <a:pt x="917" y="3025"/>
                  </a:cubicBezTo>
                  <a:lnTo>
                    <a:pt x="4227" y="3025"/>
                  </a:lnTo>
                  <a:lnTo>
                    <a:pt x="4227" y="5644"/>
                  </a:lnTo>
                  <a:lnTo>
                    <a:pt x="3132" y="5644"/>
                  </a:lnTo>
                  <a:cubicBezTo>
                    <a:pt x="2763" y="5644"/>
                    <a:pt x="2465" y="5942"/>
                    <a:pt x="2465" y="6311"/>
                  </a:cubicBezTo>
                  <a:lnTo>
                    <a:pt x="2465" y="6371"/>
                  </a:lnTo>
                  <a:cubicBezTo>
                    <a:pt x="2465" y="6740"/>
                    <a:pt x="2763" y="7038"/>
                    <a:pt x="3132" y="7038"/>
                  </a:cubicBezTo>
                  <a:lnTo>
                    <a:pt x="7394" y="7038"/>
                  </a:lnTo>
                  <a:cubicBezTo>
                    <a:pt x="7763" y="7038"/>
                    <a:pt x="8061" y="6740"/>
                    <a:pt x="8061" y="6371"/>
                  </a:cubicBezTo>
                  <a:lnTo>
                    <a:pt x="8061" y="6311"/>
                  </a:lnTo>
                  <a:cubicBezTo>
                    <a:pt x="8061" y="5942"/>
                    <a:pt x="7763" y="5644"/>
                    <a:pt x="7394" y="5644"/>
                  </a:cubicBezTo>
                  <a:lnTo>
                    <a:pt x="6287" y="5644"/>
                  </a:lnTo>
                  <a:lnTo>
                    <a:pt x="6287" y="3037"/>
                  </a:lnTo>
                  <a:lnTo>
                    <a:pt x="9609" y="3037"/>
                  </a:lnTo>
                  <a:cubicBezTo>
                    <a:pt x="10311" y="3037"/>
                    <a:pt x="10883" y="2477"/>
                    <a:pt x="10883" y="1751"/>
                  </a:cubicBezTo>
                  <a:lnTo>
                    <a:pt x="10883" y="168"/>
                  </a:lnTo>
                  <a:cubicBezTo>
                    <a:pt x="10859" y="72"/>
                    <a:pt x="10787" y="1"/>
                    <a:pt x="10692" y="1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6"/>
            <p:cNvSpPr/>
            <p:nvPr/>
          </p:nvSpPr>
          <p:spPr>
            <a:xfrm>
              <a:off x="1331852" y="1519217"/>
              <a:ext cx="191243" cy="140514"/>
            </a:xfrm>
            <a:custGeom>
              <a:rect b="b" l="l" r="r" t="t"/>
              <a:pathLst>
                <a:path extrusionOk="0" h="4418" w="6013">
                  <a:moveTo>
                    <a:pt x="869" y="1"/>
                  </a:moveTo>
                  <a:cubicBezTo>
                    <a:pt x="393" y="1"/>
                    <a:pt x="0" y="393"/>
                    <a:pt x="0" y="870"/>
                  </a:cubicBezTo>
                  <a:lnTo>
                    <a:pt x="0" y="4263"/>
                  </a:lnTo>
                  <a:cubicBezTo>
                    <a:pt x="0" y="4346"/>
                    <a:pt x="83" y="4418"/>
                    <a:pt x="167" y="4418"/>
                  </a:cubicBezTo>
                  <a:cubicBezTo>
                    <a:pt x="262" y="4418"/>
                    <a:pt x="333" y="4346"/>
                    <a:pt x="333" y="4263"/>
                  </a:cubicBezTo>
                  <a:lnTo>
                    <a:pt x="333" y="870"/>
                  </a:lnTo>
                  <a:cubicBezTo>
                    <a:pt x="333" y="572"/>
                    <a:pt x="572" y="334"/>
                    <a:pt x="869" y="334"/>
                  </a:cubicBezTo>
                  <a:lnTo>
                    <a:pt x="5834" y="334"/>
                  </a:lnTo>
                  <a:cubicBezTo>
                    <a:pt x="5929" y="334"/>
                    <a:pt x="6001" y="251"/>
                    <a:pt x="6001" y="167"/>
                  </a:cubicBezTo>
                  <a:cubicBezTo>
                    <a:pt x="6013" y="72"/>
                    <a:pt x="5929" y="1"/>
                    <a:pt x="5834" y="1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6"/>
            <p:cNvSpPr/>
            <p:nvPr/>
          </p:nvSpPr>
          <p:spPr>
            <a:xfrm>
              <a:off x="1331852" y="1519217"/>
              <a:ext cx="315442" cy="190512"/>
            </a:xfrm>
            <a:custGeom>
              <a:rect b="b" l="l" r="r" t="t"/>
              <a:pathLst>
                <a:path extrusionOk="0" h="5990" w="9918">
                  <a:moveTo>
                    <a:pt x="6513" y="1"/>
                  </a:moveTo>
                  <a:cubicBezTo>
                    <a:pt x="6418" y="1"/>
                    <a:pt x="6346" y="72"/>
                    <a:pt x="6346" y="167"/>
                  </a:cubicBezTo>
                  <a:cubicBezTo>
                    <a:pt x="6346" y="251"/>
                    <a:pt x="6418" y="322"/>
                    <a:pt x="6513" y="322"/>
                  </a:cubicBezTo>
                  <a:lnTo>
                    <a:pt x="9049" y="322"/>
                  </a:lnTo>
                  <a:cubicBezTo>
                    <a:pt x="9346" y="322"/>
                    <a:pt x="9585" y="560"/>
                    <a:pt x="9585" y="870"/>
                  </a:cubicBezTo>
                  <a:lnTo>
                    <a:pt x="9585" y="5120"/>
                  </a:lnTo>
                  <a:cubicBezTo>
                    <a:pt x="9585" y="5418"/>
                    <a:pt x="9346" y="5656"/>
                    <a:pt x="9049" y="5656"/>
                  </a:cubicBezTo>
                  <a:lnTo>
                    <a:pt x="869" y="5656"/>
                  </a:lnTo>
                  <a:cubicBezTo>
                    <a:pt x="572" y="5656"/>
                    <a:pt x="333" y="5418"/>
                    <a:pt x="333" y="5120"/>
                  </a:cubicBezTo>
                  <a:lnTo>
                    <a:pt x="333" y="4930"/>
                  </a:lnTo>
                  <a:cubicBezTo>
                    <a:pt x="333" y="4834"/>
                    <a:pt x="262" y="4763"/>
                    <a:pt x="167" y="4763"/>
                  </a:cubicBezTo>
                  <a:cubicBezTo>
                    <a:pt x="71" y="4763"/>
                    <a:pt x="0" y="4834"/>
                    <a:pt x="0" y="4930"/>
                  </a:cubicBezTo>
                  <a:lnTo>
                    <a:pt x="0" y="5120"/>
                  </a:lnTo>
                  <a:cubicBezTo>
                    <a:pt x="0" y="5596"/>
                    <a:pt x="393" y="5989"/>
                    <a:pt x="869" y="5989"/>
                  </a:cubicBezTo>
                  <a:lnTo>
                    <a:pt x="9049" y="5989"/>
                  </a:lnTo>
                  <a:cubicBezTo>
                    <a:pt x="9525" y="5989"/>
                    <a:pt x="9918" y="5596"/>
                    <a:pt x="9918" y="5120"/>
                  </a:cubicBezTo>
                  <a:lnTo>
                    <a:pt x="9918" y="870"/>
                  </a:lnTo>
                  <a:cubicBezTo>
                    <a:pt x="9918" y="393"/>
                    <a:pt x="9525" y="1"/>
                    <a:pt x="9049" y="1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6"/>
            <p:cNvSpPr/>
            <p:nvPr/>
          </p:nvSpPr>
          <p:spPr>
            <a:xfrm>
              <a:off x="1587056" y="1669178"/>
              <a:ext cx="32" cy="32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6"/>
            <p:cNvSpPr/>
            <p:nvPr/>
          </p:nvSpPr>
          <p:spPr>
            <a:xfrm>
              <a:off x="1471190" y="1538523"/>
              <a:ext cx="160965" cy="141278"/>
            </a:xfrm>
            <a:custGeom>
              <a:rect b="b" l="l" r="r" t="t"/>
              <a:pathLst>
                <a:path extrusionOk="0" h="4442" w="5061">
                  <a:moveTo>
                    <a:pt x="2489" y="346"/>
                  </a:moveTo>
                  <a:lnTo>
                    <a:pt x="1536" y="1096"/>
                  </a:lnTo>
                  <a:lnTo>
                    <a:pt x="548" y="346"/>
                  </a:lnTo>
                  <a:close/>
                  <a:moveTo>
                    <a:pt x="322" y="596"/>
                  </a:moveTo>
                  <a:lnTo>
                    <a:pt x="1251" y="1299"/>
                  </a:lnTo>
                  <a:lnTo>
                    <a:pt x="322" y="2013"/>
                  </a:lnTo>
                  <a:lnTo>
                    <a:pt x="322" y="596"/>
                  </a:lnTo>
                  <a:close/>
                  <a:moveTo>
                    <a:pt x="2739" y="584"/>
                  </a:moveTo>
                  <a:lnTo>
                    <a:pt x="2739" y="2013"/>
                  </a:lnTo>
                  <a:lnTo>
                    <a:pt x="1810" y="1299"/>
                  </a:lnTo>
                  <a:lnTo>
                    <a:pt x="2739" y="584"/>
                  </a:lnTo>
                  <a:close/>
                  <a:moveTo>
                    <a:pt x="1536" y="1501"/>
                  </a:moveTo>
                  <a:lnTo>
                    <a:pt x="2525" y="2263"/>
                  </a:lnTo>
                  <a:lnTo>
                    <a:pt x="548" y="2263"/>
                  </a:lnTo>
                  <a:lnTo>
                    <a:pt x="1536" y="1501"/>
                  </a:lnTo>
                  <a:close/>
                  <a:moveTo>
                    <a:pt x="3239" y="2680"/>
                  </a:moveTo>
                  <a:lnTo>
                    <a:pt x="3239" y="2680"/>
                  </a:lnTo>
                  <a:cubicBezTo>
                    <a:pt x="3261" y="2702"/>
                    <a:pt x="4644" y="3120"/>
                    <a:pt x="4644" y="3120"/>
                  </a:cubicBezTo>
                  <a:cubicBezTo>
                    <a:pt x="4639" y="3122"/>
                    <a:pt x="4637" y="3122"/>
                    <a:pt x="4636" y="3122"/>
                  </a:cubicBezTo>
                  <a:cubicBezTo>
                    <a:pt x="4636" y="3122"/>
                    <a:pt x="4642" y="3120"/>
                    <a:pt x="4640" y="3120"/>
                  </a:cubicBezTo>
                  <a:cubicBezTo>
                    <a:pt x="4636" y="3120"/>
                    <a:pt x="4565" y="3136"/>
                    <a:pt x="4049" y="3263"/>
                  </a:cubicBezTo>
                  <a:cubicBezTo>
                    <a:pt x="3930" y="3287"/>
                    <a:pt x="3834" y="3382"/>
                    <a:pt x="3811" y="3501"/>
                  </a:cubicBezTo>
                  <a:cubicBezTo>
                    <a:pt x="3686" y="3957"/>
                    <a:pt x="3662" y="4068"/>
                    <a:pt x="3659" y="4091"/>
                  </a:cubicBezTo>
                  <a:lnTo>
                    <a:pt x="3659" y="4091"/>
                  </a:lnTo>
                  <a:cubicBezTo>
                    <a:pt x="3658" y="4092"/>
                    <a:pt x="3657" y="4094"/>
                    <a:pt x="3656" y="4097"/>
                  </a:cubicBezTo>
                  <a:cubicBezTo>
                    <a:pt x="3656" y="4085"/>
                    <a:pt x="3620" y="3954"/>
                    <a:pt x="3239" y="2680"/>
                  </a:cubicBezTo>
                  <a:close/>
                  <a:moveTo>
                    <a:pt x="322" y="1"/>
                  </a:moveTo>
                  <a:cubicBezTo>
                    <a:pt x="143" y="1"/>
                    <a:pt x="1" y="156"/>
                    <a:pt x="1" y="334"/>
                  </a:cubicBezTo>
                  <a:lnTo>
                    <a:pt x="1" y="2263"/>
                  </a:lnTo>
                  <a:cubicBezTo>
                    <a:pt x="1" y="2442"/>
                    <a:pt x="143" y="2596"/>
                    <a:pt x="322" y="2596"/>
                  </a:cubicBezTo>
                  <a:lnTo>
                    <a:pt x="2739" y="2596"/>
                  </a:lnTo>
                  <a:cubicBezTo>
                    <a:pt x="2810" y="2596"/>
                    <a:pt x="2882" y="2561"/>
                    <a:pt x="2941" y="2513"/>
                  </a:cubicBezTo>
                  <a:lnTo>
                    <a:pt x="2941" y="2513"/>
                  </a:lnTo>
                  <a:cubicBezTo>
                    <a:pt x="2894" y="2596"/>
                    <a:pt x="2882" y="2692"/>
                    <a:pt x="2918" y="2787"/>
                  </a:cubicBezTo>
                  <a:lnTo>
                    <a:pt x="3334" y="4204"/>
                  </a:lnTo>
                  <a:cubicBezTo>
                    <a:pt x="3375" y="4362"/>
                    <a:pt x="3511" y="4442"/>
                    <a:pt x="3650" y="4442"/>
                  </a:cubicBezTo>
                  <a:cubicBezTo>
                    <a:pt x="3793" y="4442"/>
                    <a:pt x="3941" y="4356"/>
                    <a:pt x="3989" y="4180"/>
                  </a:cubicBezTo>
                  <a:lnTo>
                    <a:pt x="4132" y="3585"/>
                  </a:lnTo>
                  <a:lnTo>
                    <a:pt x="4727" y="3442"/>
                  </a:lnTo>
                  <a:cubicBezTo>
                    <a:pt x="5061" y="3358"/>
                    <a:pt x="5061" y="2894"/>
                    <a:pt x="4727" y="2787"/>
                  </a:cubicBezTo>
                  <a:lnTo>
                    <a:pt x="3322" y="2370"/>
                  </a:lnTo>
                  <a:cubicBezTo>
                    <a:pt x="3290" y="2363"/>
                    <a:pt x="3256" y="2359"/>
                    <a:pt x="3223" y="2359"/>
                  </a:cubicBezTo>
                  <a:cubicBezTo>
                    <a:pt x="3147" y="2359"/>
                    <a:pt x="3075" y="2380"/>
                    <a:pt x="3025" y="2430"/>
                  </a:cubicBezTo>
                  <a:cubicBezTo>
                    <a:pt x="3096" y="2299"/>
                    <a:pt x="3049" y="2334"/>
                    <a:pt x="3060" y="334"/>
                  </a:cubicBezTo>
                  <a:cubicBezTo>
                    <a:pt x="3060" y="287"/>
                    <a:pt x="3060" y="251"/>
                    <a:pt x="3049" y="215"/>
                  </a:cubicBezTo>
                  <a:cubicBezTo>
                    <a:pt x="3049" y="179"/>
                    <a:pt x="3037" y="156"/>
                    <a:pt x="3025" y="132"/>
                  </a:cubicBezTo>
                  <a:cubicBezTo>
                    <a:pt x="3001" y="120"/>
                    <a:pt x="2989" y="108"/>
                    <a:pt x="2977" y="108"/>
                  </a:cubicBezTo>
                  <a:cubicBezTo>
                    <a:pt x="2918" y="48"/>
                    <a:pt x="2822" y="1"/>
                    <a:pt x="2739" y="1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6"/>
            <p:cNvSpPr/>
            <p:nvPr/>
          </p:nvSpPr>
          <p:spPr>
            <a:xfrm>
              <a:off x="1354943" y="1540049"/>
              <a:ext cx="124230" cy="148847"/>
            </a:xfrm>
            <a:custGeom>
              <a:rect b="b" l="l" r="r" t="t"/>
              <a:pathLst>
                <a:path extrusionOk="0" h="4680" w="3906">
                  <a:moveTo>
                    <a:pt x="1834" y="0"/>
                  </a:moveTo>
                  <a:cubicBezTo>
                    <a:pt x="1489" y="0"/>
                    <a:pt x="1179" y="227"/>
                    <a:pt x="1072" y="548"/>
                  </a:cubicBezTo>
                  <a:cubicBezTo>
                    <a:pt x="0" y="3929"/>
                    <a:pt x="24" y="3751"/>
                    <a:pt x="24" y="3941"/>
                  </a:cubicBezTo>
                  <a:cubicBezTo>
                    <a:pt x="24" y="4346"/>
                    <a:pt x="346" y="4680"/>
                    <a:pt x="750" y="4680"/>
                  </a:cubicBezTo>
                  <a:cubicBezTo>
                    <a:pt x="1060" y="4680"/>
                    <a:pt x="1346" y="4477"/>
                    <a:pt x="1429" y="4168"/>
                  </a:cubicBezTo>
                  <a:lnTo>
                    <a:pt x="1524" y="3882"/>
                  </a:lnTo>
                  <a:cubicBezTo>
                    <a:pt x="1572" y="3739"/>
                    <a:pt x="1703" y="3644"/>
                    <a:pt x="1846" y="3644"/>
                  </a:cubicBezTo>
                  <a:lnTo>
                    <a:pt x="2024" y="3644"/>
                  </a:lnTo>
                  <a:cubicBezTo>
                    <a:pt x="2179" y="3644"/>
                    <a:pt x="2310" y="3739"/>
                    <a:pt x="2358" y="3882"/>
                  </a:cubicBezTo>
                  <a:lnTo>
                    <a:pt x="2441" y="4168"/>
                  </a:lnTo>
                  <a:cubicBezTo>
                    <a:pt x="2548" y="4465"/>
                    <a:pt x="2822" y="4680"/>
                    <a:pt x="3132" y="4680"/>
                  </a:cubicBezTo>
                  <a:cubicBezTo>
                    <a:pt x="3536" y="4680"/>
                    <a:pt x="3858" y="4346"/>
                    <a:pt x="3858" y="3941"/>
                  </a:cubicBezTo>
                  <a:cubicBezTo>
                    <a:pt x="3906" y="3751"/>
                    <a:pt x="3858" y="3739"/>
                    <a:pt x="3489" y="2501"/>
                  </a:cubicBezTo>
                  <a:cubicBezTo>
                    <a:pt x="3470" y="2424"/>
                    <a:pt x="3405" y="2386"/>
                    <a:pt x="3337" y="2386"/>
                  </a:cubicBezTo>
                  <a:cubicBezTo>
                    <a:pt x="3320" y="2386"/>
                    <a:pt x="3303" y="2389"/>
                    <a:pt x="3286" y="2394"/>
                  </a:cubicBezTo>
                  <a:cubicBezTo>
                    <a:pt x="3191" y="2429"/>
                    <a:pt x="3144" y="2513"/>
                    <a:pt x="3179" y="2608"/>
                  </a:cubicBezTo>
                  <a:cubicBezTo>
                    <a:pt x="3584" y="3882"/>
                    <a:pt x="3596" y="3834"/>
                    <a:pt x="3596" y="3941"/>
                  </a:cubicBezTo>
                  <a:cubicBezTo>
                    <a:pt x="3596" y="4168"/>
                    <a:pt x="3417" y="4334"/>
                    <a:pt x="3203" y="4334"/>
                  </a:cubicBezTo>
                  <a:cubicBezTo>
                    <a:pt x="3048" y="4334"/>
                    <a:pt x="2894" y="4227"/>
                    <a:pt x="2834" y="4060"/>
                  </a:cubicBezTo>
                  <a:lnTo>
                    <a:pt x="2751" y="3787"/>
                  </a:lnTo>
                  <a:cubicBezTo>
                    <a:pt x="2655" y="3501"/>
                    <a:pt x="2393" y="3310"/>
                    <a:pt x="2096" y="3310"/>
                  </a:cubicBezTo>
                  <a:lnTo>
                    <a:pt x="1882" y="3310"/>
                  </a:lnTo>
                  <a:cubicBezTo>
                    <a:pt x="1584" y="3310"/>
                    <a:pt x="1334" y="3501"/>
                    <a:pt x="1227" y="3787"/>
                  </a:cubicBezTo>
                  <a:lnTo>
                    <a:pt x="1143" y="4084"/>
                  </a:lnTo>
                  <a:cubicBezTo>
                    <a:pt x="1084" y="4239"/>
                    <a:pt x="929" y="4346"/>
                    <a:pt x="762" y="4346"/>
                  </a:cubicBezTo>
                  <a:cubicBezTo>
                    <a:pt x="500" y="4346"/>
                    <a:pt x="298" y="4096"/>
                    <a:pt x="393" y="3822"/>
                  </a:cubicBezTo>
                  <a:lnTo>
                    <a:pt x="1417" y="655"/>
                  </a:lnTo>
                  <a:cubicBezTo>
                    <a:pt x="1477" y="465"/>
                    <a:pt x="1655" y="346"/>
                    <a:pt x="1846" y="346"/>
                  </a:cubicBezTo>
                  <a:lnTo>
                    <a:pt x="2084" y="346"/>
                  </a:lnTo>
                  <a:cubicBezTo>
                    <a:pt x="2286" y="346"/>
                    <a:pt x="2465" y="477"/>
                    <a:pt x="2524" y="655"/>
                  </a:cubicBezTo>
                  <a:lnTo>
                    <a:pt x="2941" y="1965"/>
                  </a:lnTo>
                  <a:cubicBezTo>
                    <a:pt x="2960" y="2041"/>
                    <a:pt x="3025" y="2079"/>
                    <a:pt x="3093" y="2079"/>
                  </a:cubicBezTo>
                  <a:cubicBezTo>
                    <a:pt x="3110" y="2079"/>
                    <a:pt x="3127" y="2077"/>
                    <a:pt x="3144" y="2072"/>
                  </a:cubicBezTo>
                  <a:cubicBezTo>
                    <a:pt x="3239" y="2036"/>
                    <a:pt x="3275" y="1953"/>
                    <a:pt x="3251" y="1858"/>
                  </a:cubicBezTo>
                  <a:lnTo>
                    <a:pt x="2834" y="548"/>
                  </a:lnTo>
                  <a:cubicBezTo>
                    <a:pt x="2727" y="227"/>
                    <a:pt x="2417" y="0"/>
                    <a:pt x="2072" y="0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6"/>
            <p:cNvSpPr/>
            <p:nvPr/>
          </p:nvSpPr>
          <p:spPr>
            <a:xfrm>
              <a:off x="1399629" y="1581714"/>
              <a:ext cx="37148" cy="52669"/>
            </a:xfrm>
            <a:custGeom>
              <a:rect b="b" l="l" r="r" t="t"/>
              <a:pathLst>
                <a:path extrusionOk="0" h="1656" w="1168">
                  <a:moveTo>
                    <a:pt x="596" y="738"/>
                  </a:moveTo>
                  <a:lnTo>
                    <a:pt x="774" y="1310"/>
                  </a:lnTo>
                  <a:lnTo>
                    <a:pt x="417" y="1310"/>
                  </a:lnTo>
                  <a:lnTo>
                    <a:pt x="596" y="738"/>
                  </a:lnTo>
                  <a:close/>
                  <a:moveTo>
                    <a:pt x="584" y="0"/>
                  </a:moveTo>
                  <a:cubicBezTo>
                    <a:pt x="512" y="0"/>
                    <a:pt x="453" y="48"/>
                    <a:pt x="417" y="119"/>
                  </a:cubicBezTo>
                  <a:lnTo>
                    <a:pt x="36" y="1429"/>
                  </a:lnTo>
                  <a:cubicBezTo>
                    <a:pt x="0" y="1536"/>
                    <a:pt x="72" y="1655"/>
                    <a:pt x="191" y="1655"/>
                  </a:cubicBezTo>
                  <a:lnTo>
                    <a:pt x="1000" y="1655"/>
                  </a:lnTo>
                  <a:cubicBezTo>
                    <a:pt x="1060" y="1655"/>
                    <a:pt x="1108" y="1619"/>
                    <a:pt x="1131" y="1584"/>
                  </a:cubicBezTo>
                  <a:cubicBezTo>
                    <a:pt x="1167" y="1536"/>
                    <a:pt x="1167" y="1488"/>
                    <a:pt x="1143" y="1429"/>
                  </a:cubicBezTo>
                  <a:lnTo>
                    <a:pt x="750" y="119"/>
                  </a:lnTo>
                  <a:cubicBezTo>
                    <a:pt x="727" y="48"/>
                    <a:pt x="655" y="0"/>
                    <a:pt x="584" y="0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Google Shape;602;p26"/>
          <p:cNvGrpSpPr/>
          <p:nvPr/>
        </p:nvGrpSpPr>
        <p:grpSpPr>
          <a:xfrm>
            <a:off x="1903152" y="1834001"/>
            <a:ext cx="283743" cy="308444"/>
            <a:chOff x="5964227" y="3858701"/>
            <a:chExt cx="283743" cy="308444"/>
          </a:xfrm>
        </p:grpSpPr>
        <p:sp>
          <p:nvSpPr>
            <p:cNvPr id="603" name="Google Shape;603;p26"/>
            <p:cNvSpPr/>
            <p:nvPr/>
          </p:nvSpPr>
          <p:spPr>
            <a:xfrm>
              <a:off x="5964227" y="3858701"/>
              <a:ext cx="283743" cy="308444"/>
            </a:xfrm>
            <a:custGeom>
              <a:rect b="b" l="l" r="r" t="t"/>
              <a:pathLst>
                <a:path extrusionOk="0" h="7585" w="6978">
                  <a:moveTo>
                    <a:pt x="6084" y="3060"/>
                  </a:moveTo>
                  <a:cubicBezTo>
                    <a:pt x="6453" y="3120"/>
                    <a:pt x="6739" y="3429"/>
                    <a:pt x="6739" y="3822"/>
                  </a:cubicBezTo>
                  <a:cubicBezTo>
                    <a:pt x="6739" y="4203"/>
                    <a:pt x="6453" y="4525"/>
                    <a:pt x="6084" y="4584"/>
                  </a:cubicBezTo>
                  <a:lnTo>
                    <a:pt x="6084" y="3060"/>
                  </a:lnTo>
                  <a:close/>
                  <a:moveTo>
                    <a:pt x="881" y="2929"/>
                  </a:moveTo>
                  <a:lnTo>
                    <a:pt x="881" y="4715"/>
                  </a:lnTo>
                  <a:lnTo>
                    <a:pt x="607" y="4715"/>
                  </a:lnTo>
                  <a:cubicBezTo>
                    <a:pt x="405" y="4715"/>
                    <a:pt x="226" y="4536"/>
                    <a:pt x="226" y="4322"/>
                  </a:cubicBezTo>
                  <a:lnTo>
                    <a:pt x="226" y="3310"/>
                  </a:lnTo>
                  <a:cubicBezTo>
                    <a:pt x="226" y="3108"/>
                    <a:pt x="405" y="2929"/>
                    <a:pt x="607" y="2929"/>
                  </a:cubicBezTo>
                  <a:close/>
                  <a:moveTo>
                    <a:pt x="1893" y="2917"/>
                  </a:moveTo>
                  <a:lnTo>
                    <a:pt x="1893" y="4715"/>
                  </a:lnTo>
                  <a:lnTo>
                    <a:pt x="1107" y="4715"/>
                  </a:lnTo>
                  <a:lnTo>
                    <a:pt x="1107" y="2917"/>
                  </a:lnTo>
                  <a:close/>
                  <a:moveTo>
                    <a:pt x="2024" y="5596"/>
                  </a:moveTo>
                  <a:lnTo>
                    <a:pt x="2024" y="6108"/>
                  </a:lnTo>
                  <a:lnTo>
                    <a:pt x="1798" y="6108"/>
                  </a:lnTo>
                  <a:lnTo>
                    <a:pt x="1929" y="5596"/>
                  </a:lnTo>
                  <a:close/>
                  <a:moveTo>
                    <a:pt x="1858" y="4953"/>
                  </a:moveTo>
                  <a:lnTo>
                    <a:pt x="1405" y="6620"/>
                  </a:lnTo>
                  <a:lnTo>
                    <a:pt x="1107" y="6620"/>
                  </a:lnTo>
                  <a:lnTo>
                    <a:pt x="1107" y="4953"/>
                  </a:lnTo>
                  <a:close/>
                  <a:moveTo>
                    <a:pt x="5846" y="250"/>
                  </a:moveTo>
                  <a:lnTo>
                    <a:pt x="5846" y="7394"/>
                  </a:lnTo>
                  <a:lnTo>
                    <a:pt x="5322" y="7394"/>
                  </a:lnTo>
                  <a:lnTo>
                    <a:pt x="5322" y="2358"/>
                  </a:lnTo>
                  <a:cubicBezTo>
                    <a:pt x="5322" y="2298"/>
                    <a:pt x="5263" y="2239"/>
                    <a:pt x="5203" y="2239"/>
                  </a:cubicBezTo>
                  <a:cubicBezTo>
                    <a:pt x="5144" y="2239"/>
                    <a:pt x="5084" y="2298"/>
                    <a:pt x="5084" y="2358"/>
                  </a:cubicBezTo>
                  <a:lnTo>
                    <a:pt x="5084" y="6608"/>
                  </a:lnTo>
                  <a:cubicBezTo>
                    <a:pt x="4941" y="6394"/>
                    <a:pt x="4715" y="6108"/>
                    <a:pt x="4417" y="5834"/>
                  </a:cubicBezTo>
                  <a:cubicBezTo>
                    <a:pt x="4096" y="5501"/>
                    <a:pt x="3739" y="5251"/>
                    <a:pt x="3393" y="5072"/>
                  </a:cubicBezTo>
                  <a:cubicBezTo>
                    <a:pt x="2989" y="4858"/>
                    <a:pt x="2572" y="4739"/>
                    <a:pt x="2155" y="4727"/>
                  </a:cubicBezTo>
                  <a:lnTo>
                    <a:pt x="2155" y="2917"/>
                  </a:lnTo>
                  <a:cubicBezTo>
                    <a:pt x="2572" y="2893"/>
                    <a:pt x="2989" y="2774"/>
                    <a:pt x="3393" y="2572"/>
                  </a:cubicBezTo>
                  <a:cubicBezTo>
                    <a:pt x="3751" y="2393"/>
                    <a:pt x="4096" y="2120"/>
                    <a:pt x="4417" y="1810"/>
                  </a:cubicBezTo>
                  <a:cubicBezTo>
                    <a:pt x="4715" y="1524"/>
                    <a:pt x="4941" y="1250"/>
                    <a:pt x="5084" y="1036"/>
                  </a:cubicBezTo>
                  <a:lnTo>
                    <a:pt x="5084" y="1798"/>
                  </a:lnTo>
                  <a:cubicBezTo>
                    <a:pt x="5084" y="1858"/>
                    <a:pt x="5144" y="1917"/>
                    <a:pt x="5203" y="1917"/>
                  </a:cubicBezTo>
                  <a:cubicBezTo>
                    <a:pt x="5263" y="1917"/>
                    <a:pt x="5322" y="1858"/>
                    <a:pt x="5322" y="1798"/>
                  </a:cubicBezTo>
                  <a:lnTo>
                    <a:pt x="5322" y="250"/>
                  </a:lnTo>
                  <a:close/>
                  <a:moveTo>
                    <a:pt x="5203" y="0"/>
                  </a:moveTo>
                  <a:cubicBezTo>
                    <a:pt x="5144" y="0"/>
                    <a:pt x="5084" y="60"/>
                    <a:pt x="5084" y="119"/>
                  </a:cubicBezTo>
                  <a:lnTo>
                    <a:pt x="5084" y="596"/>
                  </a:lnTo>
                  <a:cubicBezTo>
                    <a:pt x="5013" y="715"/>
                    <a:pt x="4715" y="1167"/>
                    <a:pt x="4239" y="1619"/>
                  </a:cubicBezTo>
                  <a:cubicBezTo>
                    <a:pt x="3751" y="2096"/>
                    <a:pt x="2965" y="2655"/>
                    <a:pt x="2024" y="2655"/>
                  </a:cubicBezTo>
                  <a:lnTo>
                    <a:pt x="619" y="2655"/>
                  </a:lnTo>
                  <a:cubicBezTo>
                    <a:pt x="286" y="2655"/>
                    <a:pt x="0" y="2941"/>
                    <a:pt x="0" y="3286"/>
                  </a:cubicBezTo>
                  <a:lnTo>
                    <a:pt x="0" y="4298"/>
                  </a:lnTo>
                  <a:cubicBezTo>
                    <a:pt x="0" y="4632"/>
                    <a:pt x="286" y="4917"/>
                    <a:pt x="619" y="4917"/>
                  </a:cubicBezTo>
                  <a:lnTo>
                    <a:pt x="893" y="4917"/>
                  </a:lnTo>
                  <a:lnTo>
                    <a:pt x="893" y="6703"/>
                  </a:lnTo>
                  <a:cubicBezTo>
                    <a:pt x="893" y="6763"/>
                    <a:pt x="953" y="6822"/>
                    <a:pt x="1012" y="6822"/>
                  </a:cubicBezTo>
                  <a:lnTo>
                    <a:pt x="1512" y="6822"/>
                  </a:lnTo>
                  <a:cubicBezTo>
                    <a:pt x="1572" y="6822"/>
                    <a:pt x="1619" y="6799"/>
                    <a:pt x="1631" y="6739"/>
                  </a:cubicBezTo>
                  <a:lnTo>
                    <a:pt x="1750" y="6322"/>
                  </a:lnTo>
                  <a:lnTo>
                    <a:pt x="2155" y="6322"/>
                  </a:lnTo>
                  <a:cubicBezTo>
                    <a:pt x="2215" y="6322"/>
                    <a:pt x="2274" y="6263"/>
                    <a:pt x="2274" y="6203"/>
                  </a:cubicBezTo>
                  <a:lnTo>
                    <a:pt x="2274" y="5441"/>
                  </a:lnTo>
                  <a:cubicBezTo>
                    <a:pt x="2274" y="5382"/>
                    <a:pt x="2215" y="5322"/>
                    <a:pt x="2155" y="5322"/>
                  </a:cubicBezTo>
                  <a:lnTo>
                    <a:pt x="2012" y="5322"/>
                  </a:lnTo>
                  <a:lnTo>
                    <a:pt x="2108" y="4917"/>
                  </a:lnTo>
                  <a:cubicBezTo>
                    <a:pt x="3024" y="4953"/>
                    <a:pt x="3763" y="5501"/>
                    <a:pt x="4239" y="5965"/>
                  </a:cubicBezTo>
                  <a:cubicBezTo>
                    <a:pt x="4715" y="6430"/>
                    <a:pt x="5013" y="6882"/>
                    <a:pt x="5084" y="6989"/>
                  </a:cubicBezTo>
                  <a:lnTo>
                    <a:pt x="5084" y="7465"/>
                  </a:lnTo>
                  <a:cubicBezTo>
                    <a:pt x="5084" y="7525"/>
                    <a:pt x="5144" y="7584"/>
                    <a:pt x="5203" y="7584"/>
                  </a:cubicBezTo>
                  <a:lnTo>
                    <a:pt x="5965" y="7584"/>
                  </a:lnTo>
                  <a:cubicBezTo>
                    <a:pt x="6025" y="7584"/>
                    <a:pt x="6084" y="7525"/>
                    <a:pt x="6084" y="7465"/>
                  </a:cubicBezTo>
                  <a:lnTo>
                    <a:pt x="6084" y="4775"/>
                  </a:lnTo>
                  <a:cubicBezTo>
                    <a:pt x="6596" y="4715"/>
                    <a:pt x="6977" y="4286"/>
                    <a:pt x="6977" y="3774"/>
                  </a:cubicBezTo>
                  <a:cubicBezTo>
                    <a:pt x="6977" y="3298"/>
                    <a:pt x="6596" y="2870"/>
                    <a:pt x="6084" y="2810"/>
                  </a:cubicBezTo>
                  <a:lnTo>
                    <a:pt x="6084" y="119"/>
                  </a:lnTo>
                  <a:cubicBezTo>
                    <a:pt x="6084" y="60"/>
                    <a:pt x="6025" y="0"/>
                    <a:pt x="59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04" name="Google Shape;604;p26"/>
            <p:cNvSpPr/>
            <p:nvPr/>
          </p:nvSpPr>
          <p:spPr>
            <a:xfrm>
              <a:off x="6202788" y="3976471"/>
              <a:ext cx="19719" cy="7601"/>
            </a:xfrm>
            <a:custGeom>
              <a:rect b="b" l="l" r="r" t="t"/>
              <a:pathLst>
                <a:path extrusionOk="0" h="239" w="620">
                  <a:moveTo>
                    <a:pt x="119" y="0"/>
                  </a:moveTo>
                  <a:cubicBezTo>
                    <a:pt x="60" y="0"/>
                    <a:pt x="0" y="60"/>
                    <a:pt x="0" y="119"/>
                  </a:cubicBezTo>
                  <a:cubicBezTo>
                    <a:pt x="0" y="179"/>
                    <a:pt x="60" y="238"/>
                    <a:pt x="119" y="238"/>
                  </a:cubicBezTo>
                  <a:lnTo>
                    <a:pt x="500" y="238"/>
                  </a:lnTo>
                  <a:cubicBezTo>
                    <a:pt x="560" y="238"/>
                    <a:pt x="619" y="179"/>
                    <a:pt x="619" y="119"/>
                  </a:cubicBezTo>
                  <a:cubicBezTo>
                    <a:pt x="619" y="60"/>
                    <a:pt x="560" y="0"/>
                    <a:pt x="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05" name="Google Shape;605;p26"/>
            <p:cNvSpPr/>
            <p:nvPr/>
          </p:nvSpPr>
          <p:spPr>
            <a:xfrm>
              <a:off x="6186122" y="3930259"/>
              <a:ext cx="17429" cy="16316"/>
            </a:xfrm>
            <a:custGeom>
              <a:rect b="b" l="l" r="r" t="t"/>
              <a:pathLst>
                <a:path extrusionOk="0" h="513" w="548">
                  <a:moveTo>
                    <a:pt x="429" y="0"/>
                  </a:moveTo>
                  <a:cubicBezTo>
                    <a:pt x="399" y="0"/>
                    <a:pt x="369" y="12"/>
                    <a:pt x="346" y="36"/>
                  </a:cubicBezTo>
                  <a:lnTo>
                    <a:pt x="72" y="298"/>
                  </a:lnTo>
                  <a:cubicBezTo>
                    <a:pt x="0" y="381"/>
                    <a:pt x="60" y="512"/>
                    <a:pt x="167" y="512"/>
                  </a:cubicBezTo>
                  <a:cubicBezTo>
                    <a:pt x="191" y="512"/>
                    <a:pt x="226" y="501"/>
                    <a:pt x="250" y="477"/>
                  </a:cubicBezTo>
                  <a:lnTo>
                    <a:pt x="524" y="215"/>
                  </a:lnTo>
                  <a:cubicBezTo>
                    <a:pt x="548" y="167"/>
                    <a:pt x="548" y="84"/>
                    <a:pt x="512" y="36"/>
                  </a:cubicBezTo>
                  <a:cubicBezTo>
                    <a:pt x="488" y="12"/>
                    <a:pt x="459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06" name="Google Shape;606;p26"/>
            <p:cNvSpPr/>
            <p:nvPr/>
          </p:nvSpPr>
          <p:spPr>
            <a:xfrm>
              <a:off x="6187235" y="4013556"/>
              <a:ext cx="16316" cy="15934"/>
            </a:xfrm>
            <a:custGeom>
              <a:rect b="b" l="l" r="r" t="t"/>
              <a:pathLst>
                <a:path extrusionOk="0" h="501" w="513">
                  <a:moveTo>
                    <a:pt x="120" y="1"/>
                  </a:moveTo>
                  <a:cubicBezTo>
                    <a:pt x="90" y="1"/>
                    <a:pt x="61" y="13"/>
                    <a:pt x="37" y="37"/>
                  </a:cubicBezTo>
                  <a:cubicBezTo>
                    <a:pt x="1" y="84"/>
                    <a:pt x="1" y="156"/>
                    <a:pt x="37" y="203"/>
                  </a:cubicBezTo>
                  <a:lnTo>
                    <a:pt x="311" y="465"/>
                  </a:lnTo>
                  <a:cubicBezTo>
                    <a:pt x="334" y="489"/>
                    <a:pt x="367" y="501"/>
                    <a:pt x="400" y="501"/>
                  </a:cubicBezTo>
                  <a:cubicBezTo>
                    <a:pt x="433" y="501"/>
                    <a:pt x="465" y="489"/>
                    <a:pt x="489" y="465"/>
                  </a:cubicBezTo>
                  <a:cubicBezTo>
                    <a:pt x="513" y="429"/>
                    <a:pt x="513" y="346"/>
                    <a:pt x="477" y="310"/>
                  </a:cubicBezTo>
                  <a:lnTo>
                    <a:pt x="203" y="37"/>
                  </a:lnTo>
                  <a:cubicBezTo>
                    <a:pt x="180" y="13"/>
                    <a:pt x="150" y="1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607" name="Google Shape;607;p26"/>
          <p:cNvGrpSpPr/>
          <p:nvPr/>
        </p:nvGrpSpPr>
        <p:grpSpPr>
          <a:xfrm>
            <a:off x="2994410" y="4107364"/>
            <a:ext cx="352590" cy="237488"/>
            <a:chOff x="6193310" y="3407289"/>
            <a:chExt cx="352590" cy="237488"/>
          </a:xfrm>
        </p:grpSpPr>
        <p:sp>
          <p:nvSpPr>
            <p:cNvPr id="608" name="Google Shape;608;p26"/>
            <p:cNvSpPr/>
            <p:nvPr/>
          </p:nvSpPr>
          <p:spPr>
            <a:xfrm>
              <a:off x="6193310" y="3522042"/>
              <a:ext cx="352590" cy="122735"/>
            </a:xfrm>
            <a:custGeom>
              <a:rect b="b" l="l" r="r" t="t"/>
              <a:pathLst>
                <a:path extrusionOk="0" h="3859" w="11086">
                  <a:moveTo>
                    <a:pt x="10549" y="310"/>
                  </a:moveTo>
                  <a:cubicBezTo>
                    <a:pt x="10668" y="310"/>
                    <a:pt x="10776" y="417"/>
                    <a:pt x="10776" y="536"/>
                  </a:cubicBezTo>
                  <a:lnTo>
                    <a:pt x="10776" y="3287"/>
                  </a:lnTo>
                  <a:lnTo>
                    <a:pt x="10764" y="3287"/>
                  </a:lnTo>
                  <a:cubicBezTo>
                    <a:pt x="10764" y="3406"/>
                    <a:pt x="10657" y="3513"/>
                    <a:pt x="10538" y="3513"/>
                  </a:cubicBezTo>
                  <a:lnTo>
                    <a:pt x="6811" y="3513"/>
                  </a:lnTo>
                  <a:cubicBezTo>
                    <a:pt x="6692" y="3513"/>
                    <a:pt x="6597" y="3465"/>
                    <a:pt x="6513" y="3394"/>
                  </a:cubicBezTo>
                  <a:lnTo>
                    <a:pt x="5668" y="2620"/>
                  </a:lnTo>
                  <a:cubicBezTo>
                    <a:pt x="5644" y="2584"/>
                    <a:pt x="5608" y="2572"/>
                    <a:pt x="5561" y="2572"/>
                  </a:cubicBezTo>
                  <a:cubicBezTo>
                    <a:pt x="5525" y="2572"/>
                    <a:pt x="5454" y="2584"/>
                    <a:pt x="5430" y="2620"/>
                  </a:cubicBezTo>
                  <a:lnTo>
                    <a:pt x="4584" y="3394"/>
                  </a:lnTo>
                  <a:cubicBezTo>
                    <a:pt x="4489" y="3465"/>
                    <a:pt x="4382" y="3513"/>
                    <a:pt x="4287" y="3513"/>
                  </a:cubicBezTo>
                  <a:lnTo>
                    <a:pt x="560" y="3513"/>
                  </a:lnTo>
                  <a:cubicBezTo>
                    <a:pt x="441" y="3513"/>
                    <a:pt x="334" y="3406"/>
                    <a:pt x="334" y="3287"/>
                  </a:cubicBezTo>
                  <a:lnTo>
                    <a:pt x="334" y="536"/>
                  </a:lnTo>
                  <a:cubicBezTo>
                    <a:pt x="334" y="417"/>
                    <a:pt x="441" y="310"/>
                    <a:pt x="560" y="310"/>
                  </a:cubicBezTo>
                  <a:close/>
                  <a:moveTo>
                    <a:pt x="548" y="1"/>
                  </a:moveTo>
                  <a:cubicBezTo>
                    <a:pt x="251" y="1"/>
                    <a:pt x="0" y="251"/>
                    <a:pt x="0" y="548"/>
                  </a:cubicBezTo>
                  <a:lnTo>
                    <a:pt x="0" y="3299"/>
                  </a:lnTo>
                  <a:cubicBezTo>
                    <a:pt x="0" y="3596"/>
                    <a:pt x="251" y="3858"/>
                    <a:pt x="548" y="3858"/>
                  </a:cubicBezTo>
                  <a:lnTo>
                    <a:pt x="4275" y="3858"/>
                  </a:lnTo>
                  <a:cubicBezTo>
                    <a:pt x="4465" y="3858"/>
                    <a:pt x="4644" y="3775"/>
                    <a:pt x="4787" y="3644"/>
                  </a:cubicBezTo>
                  <a:lnTo>
                    <a:pt x="5537" y="2965"/>
                  </a:lnTo>
                  <a:lnTo>
                    <a:pt x="6275" y="3644"/>
                  </a:lnTo>
                  <a:cubicBezTo>
                    <a:pt x="6430" y="3775"/>
                    <a:pt x="6608" y="3858"/>
                    <a:pt x="6799" y="3858"/>
                  </a:cubicBezTo>
                  <a:lnTo>
                    <a:pt x="10526" y="3858"/>
                  </a:lnTo>
                  <a:cubicBezTo>
                    <a:pt x="10823" y="3858"/>
                    <a:pt x="11073" y="3596"/>
                    <a:pt x="11073" y="3299"/>
                  </a:cubicBezTo>
                  <a:lnTo>
                    <a:pt x="11073" y="548"/>
                  </a:lnTo>
                  <a:cubicBezTo>
                    <a:pt x="11085" y="239"/>
                    <a:pt x="10835" y="1"/>
                    <a:pt x="10538" y="1"/>
                  </a:cubicBezTo>
                  <a:close/>
                </a:path>
              </a:pathLst>
            </a:custGeom>
            <a:solidFill>
              <a:srgbClr val="D0F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6"/>
            <p:cNvSpPr/>
            <p:nvPr/>
          </p:nvSpPr>
          <p:spPr>
            <a:xfrm>
              <a:off x="6217927" y="3546277"/>
              <a:ext cx="132563" cy="73120"/>
            </a:xfrm>
            <a:custGeom>
              <a:rect b="b" l="l" r="r" t="t"/>
              <a:pathLst>
                <a:path extrusionOk="0" h="2299" w="4168">
                  <a:moveTo>
                    <a:pt x="3834" y="322"/>
                  </a:moveTo>
                  <a:lnTo>
                    <a:pt x="3834" y="1560"/>
                  </a:lnTo>
                  <a:lnTo>
                    <a:pt x="3382" y="1977"/>
                  </a:lnTo>
                  <a:lnTo>
                    <a:pt x="322" y="1977"/>
                  </a:lnTo>
                  <a:lnTo>
                    <a:pt x="322" y="322"/>
                  </a:lnTo>
                  <a:close/>
                  <a:moveTo>
                    <a:pt x="250" y="1"/>
                  </a:moveTo>
                  <a:cubicBezTo>
                    <a:pt x="119" y="1"/>
                    <a:pt x="0" y="120"/>
                    <a:pt x="0" y="251"/>
                  </a:cubicBezTo>
                  <a:lnTo>
                    <a:pt x="0" y="2048"/>
                  </a:lnTo>
                  <a:cubicBezTo>
                    <a:pt x="0" y="2179"/>
                    <a:pt x="119" y="2298"/>
                    <a:pt x="250" y="2298"/>
                  </a:cubicBezTo>
                  <a:lnTo>
                    <a:pt x="3406" y="2298"/>
                  </a:lnTo>
                  <a:cubicBezTo>
                    <a:pt x="3465" y="2298"/>
                    <a:pt x="3525" y="2275"/>
                    <a:pt x="3572" y="2239"/>
                  </a:cubicBezTo>
                  <a:lnTo>
                    <a:pt x="4072" y="1787"/>
                  </a:lnTo>
                  <a:cubicBezTo>
                    <a:pt x="4120" y="1739"/>
                    <a:pt x="4156" y="1667"/>
                    <a:pt x="4156" y="1608"/>
                  </a:cubicBezTo>
                  <a:lnTo>
                    <a:pt x="4156" y="263"/>
                  </a:lnTo>
                  <a:cubicBezTo>
                    <a:pt x="4168" y="120"/>
                    <a:pt x="4049" y="1"/>
                    <a:pt x="3918" y="1"/>
                  </a:cubicBezTo>
                  <a:close/>
                </a:path>
              </a:pathLst>
            </a:custGeom>
            <a:solidFill>
              <a:srgbClr val="D0F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6"/>
            <p:cNvSpPr/>
            <p:nvPr/>
          </p:nvSpPr>
          <p:spPr>
            <a:xfrm>
              <a:off x="6388720" y="3546277"/>
              <a:ext cx="132563" cy="72738"/>
            </a:xfrm>
            <a:custGeom>
              <a:rect b="b" l="l" r="r" t="t"/>
              <a:pathLst>
                <a:path extrusionOk="0" h="2287" w="4168">
                  <a:moveTo>
                    <a:pt x="3846" y="322"/>
                  </a:moveTo>
                  <a:lnTo>
                    <a:pt x="3846" y="1977"/>
                  </a:lnTo>
                  <a:lnTo>
                    <a:pt x="786" y="1977"/>
                  </a:lnTo>
                  <a:lnTo>
                    <a:pt x="333" y="1560"/>
                  </a:lnTo>
                  <a:lnTo>
                    <a:pt x="333" y="322"/>
                  </a:lnTo>
                  <a:close/>
                  <a:moveTo>
                    <a:pt x="250" y="1"/>
                  </a:moveTo>
                  <a:cubicBezTo>
                    <a:pt x="119" y="1"/>
                    <a:pt x="0" y="120"/>
                    <a:pt x="0" y="251"/>
                  </a:cubicBezTo>
                  <a:lnTo>
                    <a:pt x="0" y="1584"/>
                  </a:lnTo>
                  <a:cubicBezTo>
                    <a:pt x="0" y="1667"/>
                    <a:pt x="36" y="1727"/>
                    <a:pt x="72" y="1763"/>
                  </a:cubicBezTo>
                  <a:lnTo>
                    <a:pt x="584" y="2227"/>
                  </a:lnTo>
                  <a:cubicBezTo>
                    <a:pt x="631" y="2275"/>
                    <a:pt x="691" y="2287"/>
                    <a:pt x="750" y="2287"/>
                  </a:cubicBezTo>
                  <a:lnTo>
                    <a:pt x="3905" y="2287"/>
                  </a:lnTo>
                  <a:cubicBezTo>
                    <a:pt x="4036" y="2287"/>
                    <a:pt x="4155" y="2168"/>
                    <a:pt x="4155" y="2037"/>
                  </a:cubicBezTo>
                  <a:lnTo>
                    <a:pt x="4155" y="239"/>
                  </a:lnTo>
                  <a:cubicBezTo>
                    <a:pt x="4167" y="120"/>
                    <a:pt x="4048" y="1"/>
                    <a:pt x="3917" y="1"/>
                  </a:cubicBezTo>
                  <a:close/>
                </a:path>
              </a:pathLst>
            </a:custGeom>
            <a:solidFill>
              <a:srgbClr val="D0F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6"/>
            <p:cNvSpPr/>
            <p:nvPr/>
          </p:nvSpPr>
          <p:spPr>
            <a:xfrm>
              <a:off x="6405736" y="3407289"/>
              <a:ext cx="121591" cy="105306"/>
            </a:xfrm>
            <a:custGeom>
              <a:rect b="b" l="l" r="r" t="t"/>
              <a:pathLst>
                <a:path extrusionOk="0" h="3311" w="3823">
                  <a:moveTo>
                    <a:pt x="668" y="1"/>
                  </a:moveTo>
                  <a:cubicBezTo>
                    <a:pt x="299" y="1"/>
                    <a:pt x="1" y="299"/>
                    <a:pt x="1" y="680"/>
                  </a:cubicBezTo>
                  <a:lnTo>
                    <a:pt x="1" y="1775"/>
                  </a:lnTo>
                  <a:cubicBezTo>
                    <a:pt x="1" y="2073"/>
                    <a:pt x="239" y="2311"/>
                    <a:pt x="537" y="2311"/>
                  </a:cubicBezTo>
                  <a:cubicBezTo>
                    <a:pt x="822" y="2311"/>
                    <a:pt x="1049" y="2085"/>
                    <a:pt x="1072" y="1823"/>
                  </a:cubicBezTo>
                  <a:lnTo>
                    <a:pt x="2132" y="3251"/>
                  </a:lnTo>
                  <a:cubicBezTo>
                    <a:pt x="2156" y="3299"/>
                    <a:pt x="2204" y="3311"/>
                    <a:pt x="2263" y="3311"/>
                  </a:cubicBezTo>
                  <a:cubicBezTo>
                    <a:pt x="2287" y="3311"/>
                    <a:pt x="2335" y="3299"/>
                    <a:pt x="2346" y="3275"/>
                  </a:cubicBezTo>
                  <a:cubicBezTo>
                    <a:pt x="2430" y="3216"/>
                    <a:pt x="2442" y="3132"/>
                    <a:pt x="2382" y="3061"/>
                  </a:cubicBezTo>
                  <a:lnTo>
                    <a:pt x="1037" y="1227"/>
                  </a:lnTo>
                  <a:cubicBezTo>
                    <a:pt x="1009" y="1181"/>
                    <a:pt x="953" y="1164"/>
                    <a:pt x="901" y="1164"/>
                  </a:cubicBezTo>
                  <a:cubicBezTo>
                    <a:pt x="886" y="1164"/>
                    <a:pt x="872" y="1165"/>
                    <a:pt x="858" y="1168"/>
                  </a:cubicBezTo>
                  <a:cubicBezTo>
                    <a:pt x="799" y="1180"/>
                    <a:pt x="739" y="1251"/>
                    <a:pt x="739" y="1311"/>
                  </a:cubicBezTo>
                  <a:lnTo>
                    <a:pt x="739" y="1775"/>
                  </a:lnTo>
                  <a:cubicBezTo>
                    <a:pt x="739" y="1894"/>
                    <a:pt x="656" y="1989"/>
                    <a:pt x="537" y="1989"/>
                  </a:cubicBezTo>
                  <a:cubicBezTo>
                    <a:pt x="418" y="1989"/>
                    <a:pt x="322" y="1894"/>
                    <a:pt x="322" y="1775"/>
                  </a:cubicBezTo>
                  <a:lnTo>
                    <a:pt x="322" y="680"/>
                  </a:lnTo>
                  <a:cubicBezTo>
                    <a:pt x="322" y="477"/>
                    <a:pt x="489" y="322"/>
                    <a:pt x="680" y="322"/>
                  </a:cubicBezTo>
                  <a:cubicBezTo>
                    <a:pt x="787" y="322"/>
                    <a:pt x="882" y="358"/>
                    <a:pt x="941" y="418"/>
                  </a:cubicBezTo>
                  <a:lnTo>
                    <a:pt x="3525" y="3204"/>
                  </a:lnTo>
                  <a:cubicBezTo>
                    <a:pt x="3558" y="3236"/>
                    <a:pt x="3605" y="3255"/>
                    <a:pt x="3651" y="3255"/>
                  </a:cubicBezTo>
                  <a:cubicBezTo>
                    <a:pt x="3688" y="3255"/>
                    <a:pt x="3725" y="3242"/>
                    <a:pt x="3751" y="3216"/>
                  </a:cubicBezTo>
                  <a:cubicBezTo>
                    <a:pt x="3811" y="3180"/>
                    <a:pt x="3823" y="3073"/>
                    <a:pt x="3751" y="3001"/>
                  </a:cubicBezTo>
                  <a:lnTo>
                    <a:pt x="1156" y="215"/>
                  </a:lnTo>
                  <a:cubicBezTo>
                    <a:pt x="1025" y="84"/>
                    <a:pt x="846" y="1"/>
                    <a:pt x="668" y="1"/>
                  </a:cubicBezTo>
                  <a:close/>
                </a:path>
              </a:pathLst>
            </a:custGeom>
            <a:solidFill>
              <a:srgbClr val="D0F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6"/>
            <p:cNvSpPr/>
            <p:nvPr/>
          </p:nvSpPr>
          <p:spPr>
            <a:xfrm>
              <a:off x="6212616" y="3407289"/>
              <a:ext cx="120827" cy="105306"/>
            </a:xfrm>
            <a:custGeom>
              <a:rect b="b" l="l" r="r" t="t"/>
              <a:pathLst>
                <a:path extrusionOk="0" h="3311" w="3799">
                  <a:moveTo>
                    <a:pt x="3132" y="1"/>
                  </a:moveTo>
                  <a:cubicBezTo>
                    <a:pt x="2930" y="1"/>
                    <a:pt x="2751" y="84"/>
                    <a:pt x="2632" y="215"/>
                  </a:cubicBezTo>
                  <a:lnTo>
                    <a:pt x="60" y="2978"/>
                  </a:lnTo>
                  <a:cubicBezTo>
                    <a:pt x="1" y="3037"/>
                    <a:pt x="1" y="3144"/>
                    <a:pt x="72" y="3204"/>
                  </a:cubicBezTo>
                  <a:cubicBezTo>
                    <a:pt x="101" y="3232"/>
                    <a:pt x="140" y="3247"/>
                    <a:pt x="180" y="3247"/>
                  </a:cubicBezTo>
                  <a:cubicBezTo>
                    <a:pt x="223" y="3247"/>
                    <a:pt x="267" y="3229"/>
                    <a:pt x="298" y="3192"/>
                  </a:cubicBezTo>
                  <a:lnTo>
                    <a:pt x="2870" y="418"/>
                  </a:lnTo>
                  <a:cubicBezTo>
                    <a:pt x="2930" y="346"/>
                    <a:pt x="3037" y="311"/>
                    <a:pt x="3132" y="311"/>
                  </a:cubicBezTo>
                  <a:cubicBezTo>
                    <a:pt x="3323" y="311"/>
                    <a:pt x="3489" y="477"/>
                    <a:pt x="3489" y="668"/>
                  </a:cubicBezTo>
                  <a:lnTo>
                    <a:pt x="3489" y="1775"/>
                  </a:lnTo>
                  <a:cubicBezTo>
                    <a:pt x="3489" y="1894"/>
                    <a:pt x="3394" y="1977"/>
                    <a:pt x="3275" y="1977"/>
                  </a:cubicBezTo>
                  <a:cubicBezTo>
                    <a:pt x="3156" y="1977"/>
                    <a:pt x="3061" y="1894"/>
                    <a:pt x="3061" y="1775"/>
                  </a:cubicBezTo>
                  <a:lnTo>
                    <a:pt x="3061" y="1334"/>
                  </a:lnTo>
                  <a:cubicBezTo>
                    <a:pt x="3061" y="1251"/>
                    <a:pt x="3025" y="1192"/>
                    <a:pt x="2953" y="1180"/>
                  </a:cubicBezTo>
                  <a:cubicBezTo>
                    <a:pt x="2937" y="1177"/>
                    <a:pt x="2921" y="1176"/>
                    <a:pt x="2906" y="1176"/>
                  </a:cubicBezTo>
                  <a:cubicBezTo>
                    <a:pt x="2851" y="1176"/>
                    <a:pt x="2800" y="1193"/>
                    <a:pt x="2763" y="1239"/>
                  </a:cubicBezTo>
                  <a:lnTo>
                    <a:pt x="1429" y="3061"/>
                  </a:lnTo>
                  <a:cubicBezTo>
                    <a:pt x="1370" y="3132"/>
                    <a:pt x="1382" y="3239"/>
                    <a:pt x="1465" y="3275"/>
                  </a:cubicBezTo>
                  <a:cubicBezTo>
                    <a:pt x="1489" y="3299"/>
                    <a:pt x="1525" y="3311"/>
                    <a:pt x="1549" y="3311"/>
                  </a:cubicBezTo>
                  <a:cubicBezTo>
                    <a:pt x="1596" y="3311"/>
                    <a:pt x="1656" y="3275"/>
                    <a:pt x="1679" y="3251"/>
                  </a:cubicBezTo>
                  <a:lnTo>
                    <a:pt x="2727" y="1835"/>
                  </a:lnTo>
                  <a:cubicBezTo>
                    <a:pt x="2739" y="2120"/>
                    <a:pt x="2977" y="2323"/>
                    <a:pt x="3263" y="2323"/>
                  </a:cubicBezTo>
                  <a:cubicBezTo>
                    <a:pt x="3561" y="2323"/>
                    <a:pt x="3799" y="2085"/>
                    <a:pt x="3799" y="1787"/>
                  </a:cubicBezTo>
                  <a:lnTo>
                    <a:pt x="3799" y="692"/>
                  </a:lnTo>
                  <a:cubicBezTo>
                    <a:pt x="3799" y="299"/>
                    <a:pt x="3501" y="1"/>
                    <a:pt x="3132" y="1"/>
                  </a:cubicBezTo>
                  <a:close/>
                </a:path>
              </a:pathLst>
            </a:custGeom>
            <a:solidFill>
              <a:srgbClr val="D0F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3" name="Google Shape;613;p26"/>
          <p:cNvSpPr/>
          <p:nvPr/>
        </p:nvSpPr>
        <p:spPr>
          <a:xfrm>
            <a:off x="2935920" y="858474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6"/>
          <p:cNvSpPr/>
          <p:nvPr/>
        </p:nvSpPr>
        <p:spPr>
          <a:xfrm>
            <a:off x="3021950" y="550595"/>
            <a:ext cx="238749" cy="46202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6"/>
          <p:cNvSpPr/>
          <p:nvPr/>
        </p:nvSpPr>
        <p:spPr>
          <a:xfrm>
            <a:off x="8" y="35648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6"/>
          <p:cNvSpPr/>
          <p:nvPr/>
        </p:nvSpPr>
        <p:spPr>
          <a:xfrm>
            <a:off x="-127992" y="37172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1" name="Google Shape;621;p27"/>
          <p:cNvGrpSpPr/>
          <p:nvPr/>
        </p:nvGrpSpPr>
        <p:grpSpPr>
          <a:xfrm rot="9817271">
            <a:off x="1443844" y="-195532"/>
            <a:ext cx="1324965" cy="678104"/>
            <a:chOff x="2413923" y="3711366"/>
            <a:chExt cx="1374117" cy="703260"/>
          </a:xfrm>
        </p:grpSpPr>
        <p:grpSp>
          <p:nvGrpSpPr>
            <p:cNvPr id="622" name="Google Shape;622;p27"/>
            <p:cNvGrpSpPr/>
            <p:nvPr/>
          </p:nvGrpSpPr>
          <p:grpSpPr>
            <a:xfrm>
              <a:off x="2413923" y="3711366"/>
              <a:ext cx="1374117" cy="703260"/>
              <a:chOff x="2413923" y="3711366"/>
              <a:chExt cx="1374117" cy="703260"/>
            </a:xfrm>
          </p:grpSpPr>
          <p:sp>
            <p:nvSpPr>
              <p:cNvPr id="623" name="Google Shape;623;p27"/>
              <p:cNvSpPr/>
              <p:nvPr/>
            </p:nvSpPr>
            <p:spPr>
              <a:xfrm>
                <a:off x="2484774" y="3827200"/>
                <a:ext cx="1231201" cy="587426"/>
              </a:xfrm>
              <a:custGeom>
                <a:rect b="b" l="l" r="r" t="t"/>
                <a:pathLst>
                  <a:path extrusionOk="0" h="33020" w="66087">
                    <a:moveTo>
                      <a:pt x="33019" y="0"/>
                    </a:moveTo>
                    <a:cubicBezTo>
                      <a:pt x="14818" y="0"/>
                      <a:pt x="0" y="14808"/>
                      <a:pt x="0" y="33019"/>
                    </a:cubicBezTo>
                    <a:lnTo>
                      <a:pt x="1659" y="33019"/>
                    </a:lnTo>
                    <a:cubicBezTo>
                      <a:pt x="1659" y="15718"/>
                      <a:pt x="15718" y="1659"/>
                      <a:pt x="33019" y="1659"/>
                    </a:cubicBezTo>
                    <a:cubicBezTo>
                      <a:pt x="50321" y="1659"/>
                      <a:pt x="64427" y="15718"/>
                      <a:pt x="64427" y="33019"/>
                    </a:cubicBezTo>
                    <a:lnTo>
                      <a:pt x="66086" y="33019"/>
                    </a:lnTo>
                    <a:cubicBezTo>
                      <a:pt x="66086" y="14808"/>
                      <a:pt x="51269" y="0"/>
                      <a:pt x="3301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24" name="Google Shape;624;p27"/>
              <p:cNvGrpSpPr/>
              <p:nvPr/>
            </p:nvGrpSpPr>
            <p:grpSpPr>
              <a:xfrm>
                <a:off x="2596684" y="3808654"/>
                <a:ext cx="238106" cy="138009"/>
                <a:chOff x="2596684" y="3808654"/>
                <a:chExt cx="238106" cy="138009"/>
              </a:xfrm>
            </p:grpSpPr>
            <p:sp>
              <p:nvSpPr>
                <p:cNvPr id="625" name="Google Shape;625;p27"/>
                <p:cNvSpPr/>
                <p:nvPr/>
              </p:nvSpPr>
              <p:spPr>
                <a:xfrm>
                  <a:off x="2767890" y="3879764"/>
                  <a:ext cx="66900" cy="66900"/>
                </a:xfrm>
                <a:prstGeom prst="ellipse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626" name="Google Shape;626;p27"/>
                <p:cNvCxnSpPr/>
                <p:nvPr/>
              </p:nvCxnSpPr>
              <p:spPr>
                <a:xfrm rot="-9819357">
                  <a:off x="2594176" y="3838396"/>
                  <a:ext cx="213216" cy="12816"/>
                </a:xfrm>
                <a:prstGeom prst="bentConnector3">
                  <a:avLst>
                    <a:gd fmla="val 50098" name="adj1"/>
                  </a:avLst>
                </a:prstGeom>
                <a:noFill/>
                <a:ln cap="flat" cmpd="sng" w="19050">
                  <a:solidFill>
                    <a:srgbClr val="869FB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27" name="Google Shape;627;p27"/>
              <p:cNvGrpSpPr/>
              <p:nvPr/>
            </p:nvGrpSpPr>
            <p:grpSpPr>
              <a:xfrm>
                <a:off x="3359659" y="3757964"/>
                <a:ext cx="232294" cy="188700"/>
                <a:chOff x="3359659" y="3757964"/>
                <a:chExt cx="232294" cy="188700"/>
              </a:xfrm>
            </p:grpSpPr>
            <p:sp>
              <p:nvSpPr>
                <p:cNvPr id="628" name="Google Shape;628;p27"/>
                <p:cNvSpPr/>
                <p:nvPr/>
              </p:nvSpPr>
              <p:spPr>
                <a:xfrm>
                  <a:off x="3359659" y="3879764"/>
                  <a:ext cx="66900" cy="66900"/>
                </a:xfrm>
                <a:prstGeom prst="ellipse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629" name="Google Shape;629;p27"/>
                <p:cNvCxnSpPr/>
                <p:nvPr/>
              </p:nvCxnSpPr>
              <p:spPr>
                <a:xfrm flipH="1" rot="-9815594">
                  <a:off x="3408064" y="3779162"/>
                  <a:ext cx="168877" cy="131004"/>
                </a:xfrm>
                <a:prstGeom prst="bentConnector3">
                  <a:avLst>
                    <a:gd fmla="val 49701" name="adj1"/>
                  </a:avLst>
                </a:prstGeom>
                <a:noFill/>
                <a:ln cap="flat" cmpd="sng" w="19050">
                  <a:solidFill>
                    <a:srgbClr val="869FB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30" name="Google Shape;630;p27"/>
              <p:cNvGrpSpPr/>
              <p:nvPr/>
            </p:nvGrpSpPr>
            <p:grpSpPr>
              <a:xfrm>
                <a:off x="3067316" y="3711366"/>
                <a:ext cx="66900" cy="166809"/>
                <a:chOff x="3067316" y="3711366"/>
                <a:chExt cx="66900" cy="166809"/>
              </a:xfrm>
            </p:grpSpPr>
            <p:sp>
              <p:nvSpPr>
                <p:cNvPr id="631" name="Google Shape;631;p27"/>
                <p:cNvSpPr/>
                <p:nvPr/>
              </p:nvSpPr>
              <p:spPr>
                <a:xfrm>
                  <a:off x="3067316" y="3811276"/>
                  <a:ext cx="66900" cy="66900"/>
                </a:xfrm>
                <a:prstGeom prst="ellipse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632" name="Google Shape;632;p27"/>
                <p:cNvCxnSpPr/>
                <p:nvPr/>
              </p:nvCxnSpPr>
              <p:spPr>
                <a:xfrm flipH="1" rot="6378583">
                  <a:off x="3052404" y="3748008"/>
                  <a:ext cx="97212" cy="27816"/>
                </a:xfrm>
                <a:prstGeom prst="bentConnector3">
                  <a:avLst>
                    <a:gd fmla="val 49079" name="adj1"/>
                  </a:avLst>
                </a:prstGeom>
                <a:noFill/>
                <a:ln cap="flat" cmpd="sng" w="19050">
                  <a:solidFill>
                    <a:srgbClr val="869FB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33" name="Google Shape;633;p27"/>
              <p:cNvGrpSpPr/>
              <p:nvPr/>
            </p:nvGrpSpPr>
            <p:grpSpPr>
              <a:xfrm>
                <a:off x="2413923" y="4048860"/>
                <a:ext cx="224119" cy="87000"/>
                <a:chOff x="2413923" y="4048860"/>
                <a:chExt cx="224119" cy="87000"/>
              </a:xfrm>
            </p:grpSpPr>
            <p:sp>
              <p:nvSpPr>
                <p:cNvPr id="634" name="Google Shape;634;p27"/>
                <p:cNvSpPr/>
                <p:nvPr/>
              </p:nvSpPr>
              <p:spPr>
                <a:xfrm>
                  <a:off x="2571142" y="4058666"/>
                  <a:ext cx="66900" cy="66900"/>
                </a:xfrm>
                <a:prstGeom prst="ellipse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635" name="Google Shape;635;p27"/>
                <p:cNvCxnSpPr/>
                <p:nvPr/>
              </p:nvCxnSpPr>
              <p:spPr>
                <a:xfrm flipH="1" rot="984514">
                  <a:off x="2417259" y="4069530"/>
                  <a:ext cx="152929" cy="45660"/>
                </a:xfrm>
                <a:prstGeom prst="bentConnector3">
                  <a:avLst>
                    <a:gd fmla="val 49998" name="adj1"/>
                  </a:avLst>
                </a:prstGeom>
                <a:noFill/>
                <a:ln cap="flat" cmpd="sng" w="19050">
                  <a:solidFill>
                    <a:srgbClr val="869FB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36" name="Google Shape;636;p27"/>
              <p:cNvGrpSpPr/>
              <p:nvPr/>
            </p:nvGrpSpPr>
            <p:grpSpPr>
              <a:xfrm>
                <a:off x="3564643" y="4050060"/>
                <a:ext cx="223397" cy="84600"/>
                <a:chOff x="3564643" y="4050060"/>
                <a:chExt cx="223397" cy="84600"/>
              </a:xfrm>
            </p:grpSpPr>
            <p:sp>
              <p:nvSpPr>
                <p:cNvPr id="637" name="Google Shape;637;p27"/>
                <p:cNvSpPr/>
                <p:nvPr/>
              </p:nvSpPr>
              <p:spPr>
                <a:xfrm>
                  <a:off x="3564643" y="4058666"/>
                  <a:ext cx="66900" cy="66900"/>
                </a:xfrm>
                <a:prstGeom prst="ellipse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638" name="Google Shape;638;p27"/>
                <p:cNvCxnSpPr/>
                <p:nvPr/>
              </p:nvCxnSpPr>
              <p:spPr>
                <a:xfrm flipH="1" rot="-9820850">
                  <a:off x="3633336" y="4070478"/>
                  <a:ext cx="151608" cy="43764"/>
                </a:xfrm>
                <a:prstGeom prst="bentConnector3">
                  <a:avLst>
                    <a:gd fmla="val 50020" name="adj1"/>
                  </a:avLst>
                </a:prstGeom>
                <a:noFill/>
                <a:ln cap="flat" cmpd="sng" w="19050">
                  <a:solidFill>
                    <a:srgbClr val="869FB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39" name="Google Shape;639;p27"/>
            <p:cNvGrpSpPr/>
            <p:nvPr/>
          </p:nvGrpSpPr>
          <p:grpSpPr>
            <a:xfrm>
              <a:off x="2633353" y="3965763"/>
              <a:ext cx="933975" cy="445687"/>
              <a:chOff x="2633353" y="3965763"/>
              <a:chExt cx="933975" cy="445687"/>
            </a:xfrm>
          </p:grpSpPr>
          <p:sp>
            <p:nvSpPr>
              <p:cNvPr id="640" name="Google Shape;640;p27"/>
              <p:cNvSpPr/>
              <p:nvPr/>
            </p:nvSpPr>
            <p:spPr>
              <a:xfrm>
                <a:off x="2633353" y="3965763"/>
                <a:ext cx="933975" cy="445687"/>
              </a:xfrm>
              <a:custGeom>
                <a:rect b="b" l="l" r="r" t="t"/>
                <a:pathLst>
                  <a:path extrusionOk="0" h="33020" w="66087">
                    <a:moveTo>
                      <a:pt x="33019" y="0"/>
                    </a:moveTo>
                    <a:cubicBezTo>
                      <a:pt x="14818" y="0"/>
                      <a:pt x="0" y="14808"/>
                      <a:pt x="0" y="33019"/>
                    </a:cubicBezTo>
                    <a:lnTo>
                      <a:pt x="1659" y="33019"/>
                    </a:lnTo>
                    <a:cubicBezTo>
                      <a:pt x="1659" y="15718"/>
                      <a:pt x="15718" y="1659"/>
                      <a:pt x="33019" y="1659"/>
                    </a:cubicBezTo>
                    <a:cubicBezTo>
                      <a:pt x="50321" y="1659"/>
                      <a:pt x="64427" y="15718"/>
                      <a:pt x="64427" y="33019"/>
                    </a:cubicBezTo>
                    <a:lnTo>
                      <a:pt x="66086" y="33019"/>
                    </a:lnTo>
                    <a:cubicBezTo>
                      <a:pt x="66086" y="14808"/>
                      <a:pt x="51269" y="0"/>
                      <a:pt x="3301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7"/>
              <p:cNvSpPr/>
              <p:nvPr/>
            </p:nvSpPr>
            <p:spPr>
              <a:xfrm>
                <a:off x="2702006" y="4030399"/>
                <a:ext cx="798496" cy="381051"/>
              </a:xfrm>
              <a:custGeom>
                <a:rect b="b" l="l" r="r" t="t"/>
                <a:pathLst>
                  <a:path extrusionOk="0" h="33020" w="66087">
                    <a:moveTo>
                      <a:pt x="33019" y="0"/>
                    </a:moveTo>
                    <a:cubicBezTo>
                      <a:pt x="14818" y="0"/>
                      <a:pt x="0" y="14808"/>
                      <a:pt x="0" y="33019"/>
                    </a:cubicBezTo>
                    <a:lnTo>
                      <a:pt x="1659" y="33019"/>
                    </a:lnTo>
                    <a:cubicBezTo>
                      <a:pt x="1659" y="15718"/>
                      <a:pt x="15718" y="1659"/>
                      <a:pt x="33019" y="1659"/>
                    </a:cubicBezTo>
                    <a:cubicBezTo>
                      <a:pt x="50321" y="1659"/>
                      <a:pt x="64427" y="15718"/>
                      <a:pt x="64427" y="33019"/>
                    </a:cubicBezTo>
                    <a:lnTo>
                      <a:pt x="66086" y="33019"/>
                    </a:lnTo>
                    <a:cubicBezTo>
                      <a:pt x="66086" y="14808"/>
                      <a:pt x="51269" y="0"/>
                      <a:pt x="3301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642" name="Google Shape;642;p27"/>
          <p:cNvCxnSpPr>
            <a:endCxn id="643" idx="0"/>
          </p:cNvCxnSpPr>
          <p:nvPr/>
        </p:nvCxnSpPr>
        <p:spPr>
          <a:xfrm>
            <a:off x="4571988" y="-1965875"/>
            <a:ext cx="0" cy="25110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3" name="Google Shape;643;p27"/>
          <p:cNvSpPr txBox="1"/>
          <p:nvPr>
            <p:ph idx="4294967295" type="ctrTitle"/>
          </p:nvPr>
        </p:nvSpPr>
        <p:spPr>
          <a:xfrm>
            <a:off x="3631338" y="545125"/>
            <a:ext cx="1881300" cy="761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Alphanumeric</a:t>
            </a:r>
            <a:endParaRPr sz="1800"/>
          </a:p>
        </p:txBody>
      </p:sp>
      <p:cxnSp>
        <p:nvCxnSpPr>
          <p:cNvPr id="644" name="Google Shape;644;p27"/>
          <p:cNvCxnSpPr>
            <a:stCxn id="643" idx="2"/>
          </p:cNvCxnSpPr>
          <p:nvPr/>
        </p:nvCxnSpPr>
        <p:spPr>
          <a:xfrm>
            <a:off x="4571988" y="1306525"/>
            <a:ext cx="0" cy="38835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45" name="Google Shape;645;p27"/>
          <p:cNvGrpSpPr/>
          <p:nvPr/>
        </p:nvGrpSpPr>
        <p:grpSpPr>
          <a:xfrm rot="-5400000">
            <a:off x="8594984" y="4459091"/>
            <a:ext cx="583439" cy="870229"/>
            <a:chOff x="1716825" y="1121550"/>
            <a:chExt cx="622800" cy="928938"/>
          </a:xfrm>
        </p:grpSpPr>
        <p:grpSp>
          <p:nvGrpSpPr>
            <p:cNvPr id="646" name="Google Shape;646;p27"/>
            <p:cNvGrpSpPr/>
            <p:nvPr/>
          </p:nvGrpSpPr>
          <p:grpSpPr>
            <a:xfrm>
              <a:off x="1716825" y="1121550"/>
              <a:ext cx="622800" cy="928938"/>
              <a:chOff x="1716825" y="1121550"/>
              <a:chExt cx="622800" cy="928938"/>
            </a:xfrm>
          </p:grpSpPr>
          <p:cxnSp>
            <p:nvCxnSpPr>
              <p:cNvPr id="647" name="Google Shape;647;p27"/>
              <p:cNvCxnSpPr/>
              <p:nvPr/>
            </p:nvCxnSpPr>
            <p:spPr>
              <a:xfrm>
                <a:off x="1954750" y="1738188"/>
                <a:ext cx="0" cy="312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13B5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48" name="Google Shape;648;p27"/>
              <p:cNvSpPr/>
              <p:nvPr/>
            </p:nvSpPr>
            <p:spPr>
              <a:xfrm>
                <a:off x="1716825" y="1121550"/>
                <a:ext cx="622800" cy="622800"/>
              </a:xfrm>
              <a:prstGeom prst="ellipse">
                <a:avLst/>
              </a:prstGeom>
              <a:noFill/>
              <a:ln cap="flat" cmpd="sng" w="9525">
                <a:solidFill>
                  <a:srgbClr val="213B5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9" name="Google Shape;649;p27"/>
            <p:cNvGrpSpPr/>
            <p:nvPr/>
          </p:nvGrpSpPr>
          <p:grpSpPr>
            <a:xfrm>
              <a:off x="1768050" y="1172775"/>
              <a:ext cx="520200" cy="832000"/>
              <a:chOff x="1768050" y="1172775"/>
              <a:chExt cx="520200" cy="832000"/>
            </a:xfrm>
          </p:grpSpPr>
          <p:cxnSp>
            <p:nvCxnSpPr>
              <p:cNvPr id="650" name="Google Shape;650;p27"/>
              <p:cNvCxnSpPr/>
              <p:nvPr/>
            </p:nvCxnSpPr>
            <p:spPr>
              <a:xfrm>
                <a:off x="2003025" y="1692475"/>
                <a:ext cx="0" cy="312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67E9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51" name="Google Shape;651;p27"/>
              <p:cNvSpPr/>
              <p:nvPr/>
            </p:nvSpPr>
            <p:spPr>
              <a:xfrm>
                <a:off x="1768050" y="1172775"/>
                <a:ext cx="520200" cy="520200"/>
              </a:xfrm>
              <a:prstGeom prst="ellipse">
                <a:avLst/>
              </a:prstGeom>
              <a:noFill/>
              <a:ln cap="flat" cmpd="sng" w="9525">
                <a:solidFill>
                  <a:srgbClr val="667E9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2" name="Google Shape;652;p27"/>
            <p:cNvGrpSpPr/>
            <p:nvPr/>
          </p:nvGrpSpPr>
          <p:grpSpPr>
            <a:xfrm>
              <a:off x="1820100" y="1225475"/>
              <a:ext cx="416400" cy="729575"/>
              <a:chOff x="1820100" y="1225475"/>
              <a:chExt cx="416400" cy="729575"/>
            </a:xfrm>
          </p:grpSpPr>
          <p:cxnSp>
            <p:nvCxnSpPr>
              <p:cNvPr id="653" name="Google Shape;653;p27"/>
              <p:cNvCxnSpPr/>
              <p:nvPr/>
            </p:nvCxnSpPr>
            <p:spPr>
              <a:xfrm>
                <a:off x="2051300" y="1642750"/>
                <a:ext cx="0" cy="312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45D7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54" name="Google Shape;654;p27"/>
              <p:cNvSpPr/>
              <p:nvPr/>
            </p:nvSpPr>
            <p:spPr>
              <a:xfrm>
                <a:off x="1820100" y="1225475"/>
                <a:ext cx="416400" cy="416400"/>
              </a:xfrm>
              <a:prstGeom prst="ellipse">
                <a:avLst/>
              </a:prstGeom>
              <a:noFill/>
              <a:ln cap="flat" cmpd="sng" w="9525">
                <a:solidFill>
                  <a:srgbClr val="445D7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5" name="Google Shape;655;p27"/>
            <p:cNvGrpSpPr/>
            <p:nvPr/>
          </p:nvGrpSpPr>
          <p:grpSpPr>
            <a:xfrm>
              <a:off x="1874250" y="1278825"/>
              <a:ext cx="308100" cy="605275"/>
              <a:chOff x="1874250" y="1278825"/>
              <a:chExt cx="308100" cy="605275"/>
            </a:xfrm>
          </p:grpSpPr>
          <p:cxnSp>
            <p:nvCxnSpPr>
              <p:cNvPr id="656" name="Google Shape;656;p27"/>
              <p:cNvCxnSpPr/>
              <p:nvPr/>
            </p:nvCxnSpPr>
            <p:spPr>
              <a:xfrm>
                <a:off x="2099575" y="1571800"/>
                <a:ext cx="0" cy="312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57" name="Google Shape;657;p27"/>
              <p:cNvSpPr/>
              <p:nvPr/>
            </p:nvSpPr>
            <p:spPr>
              <a:xfrm>
                <a:off x="1874250" y="1278825"/>
                <a:ext cx="308100" cy="308100"/>
              </a:xfrm>
              <a:prstGeom prst="ellipse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8" name="Google Shape;658;p27"/>
            <p:cNvSpPr/>
            <p:nvPr/>
          </p:nvSpPr>
          <p:spPr>
            <a:xfrm>
              <a:off x="1920625" y="1326000"/>
              <a:ext cx="215400" cy="215400"/>
            </a:xfrm>
            <a:prstGeom prst="ellipse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9" name="Google Shape;659;p27"/>
          <p:cNvGrpSpPr/>
          <p:nvPr/>
        </p:nvGrpSpPr>
        <p:grpSpPr>
          <a:xfrm>
            <a:off x="1013891" y="1358571"/>
            <a:ext cx="618295" cy="583460"/>
            <a:chOff x="1309875" y="1499912"/>
            <a:chExt cx="359015" cy="358633"/>
          </a:xfrm>
        </p:grpSpPr>
        <p:sp>
          <p:nvSpPr>
            <p:cNvPr id="660" name="Google Shape;660;p27"/>
            <p:cNvSpPr/>
            <p:nvPr/>
          </p:nvSpPr>
          <p:spPr>
            <a:xfrm>
              <a:off x="1309875" y="1499912"/>
              <a:ext cx="133708" cy="204665"/>
            </a:xfrm>
            <a:custGeom>
              <a:rect b="b" l="l" r="r" t="t"/>
              <a:pathLst>
                <a:path extrusionOk="0" h="6435" w="4204">
                  <a:moveTo>
                    <a:pt x="1310" y="0"/>
                  </a:moveTo>
                  <a:cubicBezTo>
                    <a:pt x="608" y="0"/>
                    <a:pt x="24" y="560"/>
                    <a:pt x="24" y="1274"/>
                  </a:cubicBezTo>
                  <a:cubicBezTo>
                    <a:pt x="36" y="6323"/>
                    <a:pt x="0" y="6037"/>
                    <a:pt x="72" y="6311"/>
                  </a:cubicBezTo>
                  <a:cubicBezTo>
                    <a:pt x="82" y="6381"/>
                    <a:pt x="152" y="6435"/>
                    <a:pt x="231" y="6435"/>
                  </a:cubicBezTo>
                  <a:cubicBezTo>
                    <a:pt x="246" y="6435"/>
                    <a:pt x="260" y="6433"/>
                    <a:pt x="274" y="6430"/>
                  </a:cubicBezTo>
                  <a:cubicBezTo>
                    <a:pt x="370" y="6394"/>
                    <a:pt x="429" y="6311"/>
                    <a:pt x="393" y="6215"/>
                  </a:cubicBezTo>
                  <a:cubicBezTo>
                    <a:pt x="358" y="6013"/>
                    <a:pt x="381" y="6180"/>
                    <a:pt x="370" y="1262"/>
                  </a:cubicBezTo>
                  <a:cubicBezTo>
                    <a:pt x="370" y="739"/>
                    <a:pt x="786" y="322"/>
                    <a:pt x="1310" y="322"/>
                  </a:cubicBezTo>
                  <a:lnTo>
                    <a:pt x="4049" y="322"/>
                  </a:lnTo>
                  <a:cubicBezTo>
                    <a:pt x="4132" y="322"/>
                    <a:pt x="4203" y="250"/>
                    <a:pt x="4203" y="167"/>
                  </a:cubicBezTo>
                  <a:cubicBezTo>
                    <a:pt x="4203" y="72"/>
                    <a:pt x="4132" y="0"/>
                    <a:pt x="4049" y="0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1454524" y="1499912"/>
              <a:ext cx="213602" cy="123467"/>
            </a:xfrm>
            <a:custGeom>
              <a:rect b="b" l="l" r="r" t="t"/>
              <a:pathLst>
                <a:path extrusionOk="0" h="3882" w="6716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5430" y="322"/>
                  </a:lnTo>
                  <a:cubicBezTo>
                    <a:pt x="5954" y="322"/>
                    <a:pt x="6371" y="739"/>
                    <a:pt x="6371" y="1262"/>
                  </a:cubicBezTo>
                  <a:lnTo>
                    <a:pt x="6371" y="3715"/>
                  </a:lnTo>
                  <a:cubicBezTo>
                    <a:pt x="6371" y="3810"/>
                    <a:pt x="6442" y="3882"/>
                    <a:pt x="6537" y="3882"/>
                  </a:cubicBezTo>
                  <a:cubicBezTo>
                    <a:pt x="6621" y="3882"/>
                    <a:pt x="6704" y="3810"/>
                    <a:pt x="6704" y="3715"/>
                  </a:cubicBezTo>
                  <a:lnTo>
                    <a:pt x="6704" y="1262"/>
                  </a:lnTo>
                  <a:cubicBezTo>
                    <a:pt x="6716" y="584"/>
                    <a:pt x="6144" y="0"/>
                    <a:pt x="5430" y="0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1322756" y="1634701"/>
              <a:ext cx="346134" cy="223844"/>
            </a:xfrm>
            <a:custGeom>
              <a:rect b="b" l="l" r="r" t="t"/>
              <a:pathLst>
                <a:path extrusionOk="0" h="7038" w="10883">
                  <a:moveTo>
                    <a:pt x="5930" y="3037"/>
                  </a:moveTo>
                  <a:lnTo>
                    <a:pt x="5930" y="5656"/>
                  </a:lnTo>
                  <a:lnTo>
                    <a:pt x="4560" y="5656"/>
                  </a:lnTo>
                  <a:lnTo>
                    <a:pt x="4560" y="3037"/>
                  </a:lnTo>
                  <a:close/>
                  <a:moveTo>
                    <a:pt x="7370" y="5990"/>
                  </a:moveTo>
                  <a:cubicBezTo>
                    <a:pt x="7549" y="5990"/>
                    <a:pt x="7716" y="6133"/>
                    <a:pt x="7716" y="6323"/>
                  </a:cubicBezTo>
                  <a:lnTo>
                    <a:pt x="7716" y="6383"/>
                  </a:lnTo>
                  <a:cubicBezTo>
                    <a:pt x="7716" y="6561"/>
                    <a:pt x="7573" y="6728"/>
                    <a:pt x="7370" y="6728"/>
                  </a:cubicBezTo>
                  <a:lnTo>
                    <a:pt x="3120" y="6728"/>
                  </a:lnTo>
                  <a:cubicBezTo>
                    <a:pt x="2941" y="6728"/>
                    <a:pt x="2774" y="6585"/>
                    <a:pt x="2774" y="6383"/>
                  </a:cubicBezTo>
                  <a:lnTo>
                    <a:pt x="2774" y="6323"/>
                  </a:lnTo>
                  <a:cubicBezTo>
                    <a:pt x="2774" y="6145"/>
                    <a:pt x="2929" y="5990"/>
                    <a:pt x="3120" y="5990"/>
                  </a:cubicBezTo>
                  <a:close/>
                  <a:moveTo>
                    <a:pt x="10692" y="1"/>
                  </a:moveTo>
                  <a:cubicBezTo>
                    <a:pt x="10597" y="1"/>
                    <a:pt x="10525" y="72"/>
                    <a:pt x="10525" y="168"/>
                  </a:cubicBezTo>
                  <a:lnTo>
                    <a:pt x="10525" y="1763"/>
                  </a:lnTo>
                  <a:cubicBezTo>
                    <a:pt x="10525" y="2275"/>
                    <a:pt x="10109" y="2692"/>
                    <a:pt x="9585" y="2692"/>
                  </a:cubicBezTo>
                  <a:lnTo>
                    <a:pt x="917" y="2692"/>
                  </a:lnTo>
                  <a:cubicBezTo>
                    <a:pt x="691" y="2692"/>
                    <a:pt x="465" y="2608"/>
                    <a:pt x="298" y="2454"/>
                  </a:cubicBezTo>
                  <a:cubicBezTo>
                    <a:pt x="265" y="2426"/>
                    <a:pt x="225" y="2412"/>
                    <a:pt x="185" y="2412"/>
                  </a:cubicBezTo>
                  <a:cubicBezTo>
                    <a:pt x="138" y="2412"/>
                    <a:pt x="92" y="2432"/>
                    <a:pt x="60" y="2477"/>
                  </a:cubicBezTo>
                  <a:cubicBezTo>
                    <a:pt x="0" y="2549"/>
                    <a:pt x="0" y="2656"/>
                    <a:pt x="84" y="2716"/>
                  </a:cubicBezTo>
                  <a:cubicBezTo>
                    <a:pt x="322" y="2918"/>
                    <a:pt x="619" y="3025"/>
                    <a:pt x="917" y="3025"/>
                  </a:cubicBezTo>
                  <a:lnTo>
                    <a:pt x="4227" y="3025"/>
                  </a:lnTo>
                  <a:lnTo>
                    <a:pt x="4227" y="5644"/>
                  </a:lnTo>
                  <a:lnTo>
                    <a:pt x="3132" y="5644"/>
                  </a:lnTo>
                  <a:cubicBezTo>
                    <a:pt x="2763" y="5644"/>
                    <a:pt x="2465" y="5942"/>
                    <a:pt x="2465" y="6311"/>
                  </a:cubicBezTo>
                  <a:lnTo>
                    <a:pt x="2465" y="6371"/>
                  </a:lnTo>
                  <a:cubicBezTo>
                    <a:pt x="2465" y="6740"/>
                    <a:pt x="2763" y="7038"/>
                    <a:pt x="3132" y="7038"/>
                  </a:cubicBezTo>
                  <a:lnTo>
                    <a:pt x="7394" y="7038"/>
                  </a:lnTo>
                  <a:cubicBezTo>
                    <a:pt x="7763" y="7038"/>
                    <a:pt x="8061" y="6740"/>
                    <a:pt x="8061" y="6371"/>
                  </a:cubicBezTo>
                  <a:lnTo>
                    <a:pt x="8061" y="6311"/>
                  </a:lnTo>
                  <a:cubicBezTo>
                    <a:pt x="8061" y="5942"/>
                    <a:pt x="7763" y="5644"/>
                    <a:pt x="7394" y="5644"/>
                  </a:cubicBezTo>
                  <a:lnTo>
                    <a:pt x="6287" y="5644"/>
                  </a:lnTo>
                  <a:lnTo>
                    <a:pt x="6287" y="3037"/>
                  </a:lnTo>
                  <a:lnTo>
                    <a:pt x="9609" y="3037"/>
                  </a:lnTo>
                  <a:cubicBezTo>
                    <a:pt x="10311" y="3037"/>
                    <a:pt x="10883" y="2477"/>
                    <a:pt x="10883" y="1751"/>
                  </a:cubicBezTo>
                  <a:lnTo>
                    <a:pt x="10883" y="168"/>
                  </a:lnTo>
                  <a:cubicBezTo>
                    <a:pt x="10859" y="72"/>
                    <a:pt x="10787" y="1"/>
                    <a:pt x="10692" y="1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1331852" y="1519217"/>
              <a:ext cx="191243" cy="140514"/>
            </a:xfrm>
            <a:custGeom>
              <a:rect b="b" l="l" r="r" t="t"/>
              <a:pathLst>
                <a:path extrusionOk="0" h="4418" w="6013">
                  <a:moveTo>
                    <a:pt x="869" y="1"/>
                  </a:moveTo>
                  <a:cubicBezTo>
                    <a:pt x="393" y="1"/>
                    <a:pt x="0" y="393"/>
                    <a:pt x="0" y="870"/>
                  </a:cubicBezTo>
                  <a:lnTo>
                    <a:pt x="0" y="4263"/>
                  </a:lnTo>
                  <a:cubicBezTo>
                    <a:pt x="0" y="4346"/>
                    <a:pt x="83" y="4418"/>
                    <a:pt x="167" y="4418"/>
                  </a:cubicBezTo>
                  <a:cubicBezTo>
                    <a:pt x="262" y="4418"/>
                    <a:pt x="333" y="4346"/>
                    <a:pt x="333" y="4263"/>
                  </a:cubicBezTo>
                  <a:lnTo>
                    <a:pt x="333" y="870"/>
                  </a:lnTo>
                  <a:cubicBezTo>
                    <a:pt x="333" y="572"/>
                    <a:pt x="572" y="334"/>
                    <a:pt x="869" y="334"/>
                  </a:cubicBezTo>
                  <a:lnTo>
                    <a:pt x="5834" y="334"/>
                  </a:lnTo>
                  <a:cubicBezTo>
                    <a:pt x="5929" y="334"/>
                    <a:pt x="6001" y="251"/>
                    <a:pt x="6001" y="167"/>
                  </a:cubicBezTo>
                  <a:cubicBezTo>
                    <a:pt x="6013" y="72"/>
                    <a:pt x="5929" y="1"/>
                    <a:pt x="5834" y="1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1331852" y="1519217"/>
              <a:ext cx="315442" cy="190512"/>
            </a:xfrm>
            <a:custGeom>
              <a:rect b="b" l="l" r="r" t="t"/>
              <a:pathLst>
                <a:path extrusionOk="0" h="5990" w="9918">
                  <a:moveTo>
                    <a:pt x="6513" y="1"/>
                  </a:moveTo>
                  <a:cubicBezTo>
                    <a:pt x="6418" y="1"/>
                    <a:pt x="6346" y="72"/>
                    <a:pt x="6346" y="167"/>
                  </a:cubicBezTo>
                  <a:cubicBezTo>
                    <a:pt x="6346" y="251"/>
                    <a:pt x="6418" y="322"/>
                    <a:pt x="6513" y="322"/>
                  </a:cubicBezTo>
                  <a:lnTo>
                    <a:pt x="9049" y="322"/>
                  </a:lnTo>
                  <a:cubicBezTo>
                    <a:pt x="9346" y="322"/>
                    <a:pt x="9585" y="560"/>
                    <a:pt x="9585" y="870"/>
                  </a:cubicBezTo>
                  <a:lnTo>
                    <a:pt x="9585" y="5120"/>
                  </a:lnTo>
                  <a:cubicBezTo>
                    <a:pt x="9585" y="5418"/>
                    <a:pt x="9346" y="5656"/>
                    <a:pt x="9049" y="5656"/>
                  </a:cubicBezTo>
                  <a:lnTo>
                    <a:pt x="869" y="5656"/>
                  </a:lnTo>
                  <a:cubicBezTo>
                    <a:pt x="572" y="5656"/>
                    <a:pt x="333" y="5418"/>
                    <a:pt x="333" y="5120"/>
                  </a:cubicBezTo>
                  <a:lnTo>
                    <a:pt x="333" y="4930"/>
                  </a:lnTo>
                  <a:cubicBezTo>
                    <a:pt x="333" y="4834"/>
                    <a:pt x="262" y="4763"/>
                    <a:pt x="167" y="4763"/>
                  </a:cubicBezTo>
                  <a:cubicBezTo>
                    <a:pt x="71" y="4763"/>
                    <a:pt x="0" y="4834"/>
                    <a:pt x="0" y="4930"/>
                  </a:cubicBezTo>
                  <a:lnTo>
                    <a:pt x="0" y="5120"/>
                  </a:lnTo>
                  <a:cubicBezTo>
                    <a:pt x="0" y="5596"/>
                    <a:pt x="393" y="5989"/>
                    <a:pt x="869" y="5989"/>
                  </a:cubicBezTo>
                  <a:lnTo>
                    <a:pt x="9049" y="5989"/>
                  </a:lnTo>
                  <a:cubicBezTo>
                    <a:pt x="9525" y="5989"/>
                    <a:pt x="9918" y="5596"/>
                    <a:pt x="9918" y="5120"/>
                  </a:cubicBezTo>
                  <a:lnTo>
                    <a:pt x="9918" y="870"/>
                  </a:lnTo>
                  <a:cubicBezTo>
                    <a:pt x="9918" y="393"/>
                    <a:pt x="9525" y="1"/>
                    <a:pt x="9049" y="1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1587056" y="1669178"/>
              <a:ext cx="32" cy="32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1471190" y="1538523"/>
              <a:ext cx="160965" cy="141278"/>
            </a:xfrm>
            <a:custGeom>
              <a:rect b="b" l="l" r="r" t="t"/>
              <a:pathLst>
                <a:path extrusionOk="0" h="4442" w="5061">
                  <a:moveTo>
                    <a:pt x="2489" y="346"/>
                  </a:moveTo>
                  <a:lnTo>
                    <a:pt x="1536" y="1096"/>
                  </a:lnTo>
                  <a:lnTo>
                    <a:pt x="548" y="346"/>
                  </a:lnTo>
                  <a:close/>
                  <a:moveTo>
                    <a:pt x="322" y="596"/>
                  </a:moveTo>
                  <a:lnTo>
                    <a:pt x="1251" y="1299"/>
                  </a:lnTo>
                  <a:lnTo>
                    <a:pt x="322" y="2013"/>
                  </a:lnTo>
                  <a:lnTo>
                    <a:pt x="322" y="596"/>
                  </a:lnTo>
                  <a:close/>
                  <a:moveTo>
                    <a:pt x="2739" y="584"/>
                  </a:moveTo>
                  <a:lnTo>
                    <a:pt x="2739" y="2013"/>
                  </a:lnTo>
                  <a:lnTo>
                    <a:pt x="1810" y="1299"/>
                  </a:lnTo>
                  <a:lnTo>
                    <a:pt x="2739" y="584"/>
                  </a:lnTo>
                  <a:close/>
                  <a:moveTo>
                    <a:pt x="1536" y="1501"/>
                  </a:moveTo>
                  <a:lnTo>
                    <a:pt x="2525" y="2263"/>
                  </a:lnTo>
                  <a:lnTo>
                    <a:pt x="548" y="2263"/>
                  </a:lnTo>
                  <a:lnTo>
                    <a:pt x="1536" y="1501"/>
                  </a:lnTo>
                  <a:close/>
                  <a:moveTo>
                    <a:pt x="3239" y="2680"/>
                  </a:moveTo>
                  <a:lnTo>
                    <a:pt x="3239" y="2680"/>
                  </a:lnTo>
                  <a:cubicBezTo>
                    <a:pt x="3261" y="2702"/>
                    <a:pt x="4644" y="3120"/>
                    <a:pt x="4644" y="3120"/>
                  </a:cubicBezTo>
                  <a:cubicBezTo>
                    <a:pt x="4639" y="3122"/>
                    <a:pt x="4637" y="3122"/>
                    <a:pt x="4636" y="3122"/>
                  </a:cubicBezTo>
                  <a:cubicBezTo>
                    <a:pt x="4636" y="3122"/>
                    <a:pt x="4642" y="3120"/>
                    <a:pt x="4640" y="3120"/>
                  </a:cubicBezTo>
                  <a:cubicBezTo>
                    <a:pt x="4636" y="3120"/>
                    <a:pt x="4565" y="3136"/>
                    <a:pt x="4049" y="3263"/>
                  </a:cubicBezTo>
                  <a:cubicBezTo>
                    <a:pt x="3930" y="3287"/>
                    <a:pt x="3834" y="3382"/>
                    <a:pt x="3811" y="3501"/>
                  </a:cubicBezTo>
                  <a:cubicBezTo>
                    <a:pt x="3686" y="3957"/>
                    <a:pt x="3662" y="4068"/>
                    <a:pt x="3659" y="4091"/>
                  </a:cubicBezTo>
                  <a:lnTo>
                    <a:pt x="3659" y="4091"/>
                  </a:lnTo>
                  <a:cubicBezTo>
                    <a:pt x="3658" y="4092"/>
                    <a:pt x="3657" y="4094"/>
                    <a:pt x="3656" y="4097"/>
                  </a:cubicBezTo>
                  <a:cubicBezTo>
                    <a:pt x="3656" y="4085"/>
                    <a:pt x="3620" y="3954"/>
                    <a:pt x="3239" y="2680"/>
                  </a:cubicBezTo>
                  <a:close/>
                  <a:moveTo>
                    <a:pt x="322" y="1"/>
                  </a:moveTo>
                  <a:cubicBezTo>
                    <a:pt x="143" y="1"/>
                    <a:pt x="1" y="156"/>
                    <a:pt x="1" y="334"/>
                  </a:cubicBezTo>
                  <a:lnTo>
                    <a:pt x="1" y="2263"/>
                  </a:lnTo>
                  <a:cubicBezTo>
                    <a:pt x="1" y="2442"/>
                    <a:pt x="143" y="2596"/>
                    <a:pt x="322" y="2596"/>
                  </a:cubicBezTo>
                  <a:lnTo>
                    <a:pt x="2739" y="2596"/>
                  </a:lnTo>
                  <a:cubicBezTo>
                    <a:pt x="2810" y="2596"/>
                    <a:pt x="2882" y="2561"/>
                    <a:pt x="2941" y="2513"/>
                  </a:cubicBezTo>
                  <a:lnTo>
                    <a:pt x="2941" y="2513"/>
                  </a:lnTo>
                  <a:cubicBezTo>
                    <a:pt x="2894" y="2596"/>
                    <a:pt x="2882" y="2692"/>
                    <a:pt x="2918" y="2787"/>
                  </a:cubicBezTo>
                  <a:lnTo>
                    <a:pt x="3334" y="4204"/>
                  </a:lnTo>
                  <a:cubicBezTo>
                    <a:pt x="3375" y="4362"/>
                    <a:pt x="3511" y="4442"/>
                    <a:pt x="3650" y="4442"/>
                  </a:cubicBezTo>
                  <a:cubicBezTo>
                    <a:pt x="3793" y="4442"/>
                    <a:pt x="3941" y="4356"/>
                    <a:pt x="3989" y="4180"/>
                  </a:cubicBezTo>
                  <a:lnTo>
                    <a:pt x="4132" y="3585"/>
                  </a:lnTo>
                  <a:lnTo>
                    <a:pt x="4727" y="3442"/>
                  </a:lnTo>
                  <a:cubicBezTo>
                    <a:pt x="5061" y="3358"/>
                    <a:pt x="5061" y="2894"/>
                    <a:pt x="4727" y="2787"/>
                  </a:cubicBezTo>
                  <a:lnTo>
                    <a:pt x="3322" y="2370"/>
                  </a:lnTo>
                  <a:cubicBezTo>
                    <a:pt x="3290" y="2363"/>
                    <a:pt x="3256" y="2359"/>
                    <a:pt x="3223" y="2359"/>
                  </a:cubicBezTo>
                  <a:cubicBezTo>
                    <a:pt x="3147" y="2359"/>
                    <a:pt x="3075" y="2380"/>
                    <a:pt x="3025" y="2430"/>
                  </a:cubicBezTo>
                  <a:cubicBezTo>
                    <a:pt x="3096" y="2299"/>
                    <a:pt x="3049" y="2334"/>
                    <a:pt x="3060" y="334"/>
                  </a:cubicBezTo>
                  <a:cubicBezTo>
                    <a:pt x="3060" y="287"/>
                    <a:pt x="3060" y="251"/>
                    <a:pt x="3049" y="215"/>
                  </a:cubicBezTo>
                  <a:cubicBezTo>
                    <a:pt x="3049" y="179"/>
                    <a:pt x="3037" y="156"/>
                    <a:pt x="3025" y="132"/>
                  </a:cubicBezTo>
                  <a:cubicBezTo>
                    <a:pt x="3001" y="120"/>
                    <a:pt x="2989" y="108"/>
                    <a:pt x="2977" y="108"/>
                  </a:cubicBezTo>
                  <a:cubicBezTo>
                    <a:pt x="2918" y="48"/>
                    <a:pt x="2822" y="1"/>
                    <a:pt x="2739" y="1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1354943" y="1540049"/>
              <a:ext cx="124230" cy="148847"/>
            </a:xfrm>
            <a:custGeom>
              <a:rect b="b" l="l" r="r" t="t"/>
              <a:pathLst>
                <a:path extrusionOk="0" h="4680" w="3906">
                  <a:moveTo>
                    <a:pt x="1834" y="0"/>
                  </a:moveTo>
                  <a:cubicBezTo>
                    <a:pt x="1489" y="0"/>
                    <a:pt x="1179" y="227"/>
                    <a:pt x="1072" y="548"/>
                  </a:cubicBezTo>
                  <a:cubicBezTo>
                    <a:pt x="0" y="3929"/>
                    <a:pt x="24" y="3751"/>
                    <a:pt x="24" y="3941"/>
                  </a:cubicBezTo>
                  <a:cubicBezTo>
                    <a:pt x="24" y="4346"/>
                    <a:pt x="346" y="4680"/>
                    <a:pt x="750" y="4680"/>
                  </a:cubicBezTo>
                  <a:cubicBezTo>
                    <a:pt x="1060" y="4680"/>
                    <a:pt x="1346" y="4477"/>
                    <a:pt x="1429" y="4168"/>
                  </a:cubicBezTo>
                  <a:lnTo>
                    <a:pt x="1524" y="3882"/>
                  </a:lnTo>
                  <a:cubicBezTo>
                    <a:pt x="1572" y="3739"/>
                    <a:pt x="1703" y="3644"/>
                    <a:pt x="1846" y="3644"/>
                  </a:cubicBezTo>
                  <a:lnTo>
                    <a:pt x="2024" y="3644"/>
                  </a:lnTo>
                  <a:cubicBezTo>
                    <a:pt x="2179" y="3644"/>
                    <a:pt x="2310" y="3739"/>
                    <a:pt x="2358" y="3882"/>
                  </a:cubicBezTo>
                  <a:lnTo>
                    <a:pt x="2441" y="4168"/>
                  </a:lnTo>
                  <a:cubicBezTo>
                    <a:pt x="2548" y="4465"/>
                    <a:pt x="2822" y="4680"/>
                    <a:pt x="3132" y="4680"/>
                  </a:cubicBezTo>
                  <a:cubicBezTo>
                    <a:pt x="3536" y="4680"/>
                    <a:pt x="3858" y="4346"/>
                    <a:pt x="3858" y="3941"/>
                  </a:cubicBezTo>
                  <a:cubicBezTo>
                    <a:pt x="3906" y="3751"/>
                    <a:pt x="3858" y="3739"/>
                    <a:pt x="3489" y="2501"/>
                  </a:cubicBezTo>
                  <a:cubicBezTo>
                    <a:pt x="3470" y="2424"/>
                    <a:pt x="3405" y="2386"/>
                    <a:pt x="3337" y="2386"/>
                  </a:cubicBezTo>
                  <a:cubicBezTo>
                    <a:pt x="3320" y="2386"/>
                    <a:pt x="3303" y="2389"/>
                    <a:pt x="3286" y="2394"/>
                  </a:cubicBezTo>
                  <a:cubicBezTo>
                    <a:pt x="3191" y="2429"/>
                    <a:pt x="3144" y="2513"/>
                    <a:pt x="3179" y="2608"/>
                  </a:cubicBezTo>
                  <a:cubicBezTo>
                    <a:pt x="3584" y="3882"/>
                    <a:pt x="3596" y="3834"/>
                    <a:pt x="3596" y="3941"/>
                  </a:cubicBezTo>
                  <a:cubicBezTo>
                    <a:pt x="3596" y="4168"/>
                    <a:pt x="3417" y="4334"/>
                    <a:pt x="3203" y="4334"/>
                  </a:cubicBezTo>
                  <a:cubicBezTo>
                    <a:pt x="3048" y="4334"/>
                    <a:pt x="2894" y="4227"/>
                    <a:pt x="2834" y="4060"/>
                  </a:cubicBezTo>
                  <a:lnTo>
                    <a:pt x="2751" y="3787"/>
                  </a:lnTo>
                  <a:cubicBezTo>
                    <a:pt x="2655" y="3501"/>
                    <a:pt x="2393" y="3310"/>
                    <a:pt x="2096" y="3310"/>
                  </a:cubicBezTo>
                  <a:lnTo>
                    <a:pt x="1882" y="3310"/>
                  </a:lnTo>
                  <a:cubicBezTo>
                    <a:pt x="1584" y="3310"/>
                    <a:pt x="1334" y="3501"/>
                    <a:pt x="1227" y="3787"/>
                  </a:cubicBezTo>
                  <a:lnTo>
                    <a:pt x="1143" y="4084"/>
                  </a:lnTo>
                  <a:cubicBezTo>
                    <a:pt x="1084" y="4239"/>
                    <a:pt x="929" y="4346"/>
                    <a:pt x="762" y="4346"/>
                  </a:cubicBezTo>
                  <a:cubicBezTo>
                    <a:pt x="500" y="4346"/>
                    <a:pt x="298" y="4096"/>
                    <a:pt x="393" y="3822"/>
                  </a:cubicBezTo>
                  <a:lnTo>
                    <a:pt x="1417" y="655"/>
                  </a:lnTo>
                  <a:cubicBezTo>
                    <a:pt x="1477" y="465"/>
                    <a:pt x="1655" y="346"/>
                    <a:pt x="1846" y="346"/>
                  </a:cubicBezTo>
                  <a:lnTo>
                    <a:pt x="2084" y="346"/>
                  </a:lnTo>
                  <a:cubicBezTo>
                    <a:pt x="2286" y="346"/>
                    <a:pt x="2465" y="477"/>
                    <a:pt x="2524" y="655"/>
                  </a:cubicBezTo>
                  <a:lnTo>
                    <a:pt x="2941" y="1965"/>
                  </a:lnTo>
                  <a:cubicBezTo>
                    <a:pt x="2960" y="2041"/>
                    <a:pt x="3025" y="2079"/>
                    <a:pt x="3093" y="2079"/>
                  </a:cubicBezTo>
                  <a:cubicBezTo>
                    <a:pt x="3110" y="2079"/>
                    <a:pt x="3127" y="2077"/>
                    <a:pt x="3144" y="2072"/>
                  </a:cubicBezTo>
                  <a:cubicBezTo>
                    <a:pt x="3239" y="2036"/>
                    <a:pt x="3275" y="1953"/>
                    <a:pt x="3251" y="1858"/>
                  </a:cubicBezTo>
                  <a:lnTo>
                    <a:pt x="2834" y="548"/>
                  </a:lnTo>
                  <a:cubicBezTo>
                    <a:pt x="2727" y="227"/>
                    <a:pt x="2417" y="0"/>
                    <a:pt x="2072" y="0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1399629" y="1581714"/>
              <a:ext cx="37148" cy="52669"/>
            </a:xfrm>
            <a:custGeom>
              <a:rect b="b" l="l" r="r" t="t"/>
              <a:pathLst>
                <a:path extrusionOk="0" h="1656" w="1168">
                  <a:moveTo>
                    <a:pt x="596" y="738"/>
                  </a:moveTo>
                  <a:lnTo>
                    <a:pt x="774" y="1310"/>
                  </a:lnTo>
                  <a:lnTo>
                    <a:pt x="417" y="1310"/>
                  </a:lnTo>
                  <a:lnTo>
                    <a:pt x="596" y="738"/>
                  </a:lnTo>
                  <a:close/>
                  <a:moveTo>
                    <a:pt x="584" y="0"/>
                  </a:moveTo>
                  <a:cubicBezTo>
                    <a:pt x="512" y="0"/>
                    <a:pt x="453" y="48"/>
                    <a:pt x="417" y="119"/>
                  </a:cubicBezTo>
                  <a:lnTo>
                    <a:pt x="36" y="1429"/>
                  </a:lnTo>
                  <a:cubicBezTo>
                    <a:pt x="0" y="1536"/>
                    <a:pt x="72" y="1655"/>
                    <a:pt x="191" y="1655"/>
                  </a:cubicBezTo>
                  <a:lnTo>
                    <a:pt x="1000" y="1655"/>
                  </a:lnTo>
                  <a:cubicBezTo>
                    <a:pt x="1060" y="1655"/>
                    <a:pt x="1108" y="1619"/>
                    <a:pt x="1131" y="1584"/>
                  </a:cubicBezTo>
                  <a:cubicBezTo>
                    <a:pt x="1167" y="1536"/>
                    <a:pt x="1167" y="1488"/>
                    <a:pt x="1143" y="1429"/>
                  </a:cubicBezTo>
                  <a:lnTo>
                    <a:pt x="750" y="119"/>
                  </a:lnTo>
                  <a:cubicBezTo>
                    <a:pt x="727" y="48"/>
                    <a:pt x="655" y="0"/>
                    <a:pt x="584" y="0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9" name="Google Shape;669;p27"/>
          <p:cNvGrpSpPr/>
          <p:nvPr/>
        </p:nvGrpSpPr>
        <p:grpSpPr>
          <a:xfrm>
            <a:off x="2" y="-10699"/>
            <a:ext cx="283743" cy="308444"/>
            <a:chOff x="5964227" y="3858701"/>
            <a:chExt cx="283743" cy="308444"/>
          </a:xfrm>
        </p:grpSpPr>
        <p:sp>
          <p:nvSpPr>
            <p:cNvPr id="670" name="Google Shape;670;p27"/>
            <p:cNvSpPr/>
            <p:nvPr/>
          </p:nvSpPr>
          <p:spPr>
            <a:xfrm>
              <a:off x="5964227" y="3858701"/>
              <a:ext cx="283743" cy="308444"/>
            </a:xfrm>
            <a:custGeom>
              <a:rect b="b" l="l" r="r" t="t"/>
              <a:pathLst>
                <a:path extrusionOk="0" h="7585" w="6978">
                  <a:moveTo>
                    <a:pt x="6084" y="3060"/>
                  </a:moveTo>
                  <a:cubicBezTo>
                    <a:pt x="6453" y="3120"/>
                    <a:pt x="6739" y="3429"/>
                    <a:pt x="6739" y="3822"/>
                  </a:cubicBezTo>
                  <a:cubicBezTo>
                    <a:pt x="6739" y="4203"/>
                    <a:pt x="6453" y="4525"/>
                    <a:pt x="6084" y="4584"/>
                  </a:cubicBezTo>
                  <a:lnTo>
                    <a:pt x="6084" y="3060"/>
                  </a:lnTo>
                  <a:close/>
                  <a:moveTo>
                    <a:pt x="881" y="2929"/>
                  </a:moveTo>
                  <a:lnTo>
                    <a:pt x="881" y="4715"/>
                  </a:lnTo>
                  <a:lnTo>
                    <a:pt x="607" y="4715"/>
                  </a:lnTo>
                  <a:cubicBezTo>
                    <a:pt x="405" y="4715"/>
                    <a:pt x="226" y="4536"/>
                    <a:pt x="226" y="4322"/>
                  </a:cubicBezTo>
                  <a:lnTo>
                    <a:pt x="226" y="3310"/>
                  </a:lnTo>
                  <a:cubicBezTo>
                    <a:pt x="226" y="3108"/>
                    <a:pt x="405" y="2929"/>
                    <a:pt x="607" y="2929"/>
                  </a:cubicBezTo>
                  <a:close/>
                  <a:moveTo>
                    <a:pt x="1893" y="2917"/>
                  </a:moveTo>
                  <a:lnTo>
                    <a:pt x="1893" y="4715"/>
                  </a:lnTo>
                  <a:lnTo>
                    <a:pt x="1107" y="4715"/>
                  </a:lnTo>
                  <a:lnTo>
                    <a:pt x="1107" y="2917"/>
                  </a:lnTo>
                  <a:close/>
                  <a:moveTo>
                    <a:pt x="2024" y="5596"/>
                  </a:moveTo>
                  <a:lnTo>
                    <a:pt x="2024" y="6108"/>
                  </a:lnTo>
                  <a:lnTo>
                    <a:pt x="1798" y="6108"/>
                  </a:lnTo>
                  <a:lnTo>
                    <a:pt x="1929" y="5596"/>
                  </a:lnTo>
                  <a:close/>
                  <a:moveTo>
                    <a:pt x="1858" y="4953"/>
                  </a:moveTo>
                  <a:lnTo>
                    <a:pt x="1405" y="6620"/>
                  </a:lnTo>
                  <a:lnTo>
                    <a:pt x="1107" y="6620"/>
                  </a:lnTo>
                  <a:lnTo>
                    <a:pt x="1107" y="4953"/>
                  </a:lnTo>
                  <a:close/>
                  <a:moveTo>
                    <a:pt x="5846" y="250"/>
                  </a:moveTo>
                  <a:lnTo>
                    <a:pt x="5846" y="7394"/>
                  </a:lnTo>
                  <a:lnTo>
                    <a:pt x="5322" y="7394"/>
                  </a:lnTo>
                  <a:lnTo>
                    <a:pt x="5322" y="2358"/>
                  </a:lnTo>
                  <a:cubicBezTo>
                    <a:pt x="5322" y="2298"/>
                    <a:pt x="5263" y="2239"/>
                    <a:pt x="5203" y="2239"/>
                  </a:cubicBezTo>
                  <a:cubicBezTo>
                    <a:pt x="5144" y="2239"/>
                    <a:pt x="5084" y="2298"/>
                    <a:pt x="5084" y="2358"/>
                  </a:cubicBezTo>
                  <a:lnTo>
                    <a:pt x="5084" y="6608"/>
                  </a:lnTo>
                  <a:cubicBezTo>
                    <a:pt x="4941" y="6394"/>
                    <a:pt x="4715" y="6108"/>
                    <a:pt x="4417" y="5834"/>
                  </a:cubicBezTo>
                  <a:cubicBezTo>
                    <a:pt x="4096" y="5501"/>
                    <a:pt x="3739" y="5251"/>
                    <a:pt x="3393" y="5072"/>
                  </a:cubicBezTo>
                  <a:cubicBezTo>
                    <a:pt x="2989" y="4858"/>
                    <a:pt x="2572" y="4739"/>
                    <a:pt x="2155" y="4727"/>
                  </a:cubicBezTo>
                  <a:lnTo>
                    <a:pt x="2155" y="2917"/>
                  </a:lnTo>
                  <a:cubicBezTo>
                    <a:pt x="2572" y="2893"/>
                    <a:pt x="2989" y="2774"/>
                    <a:pt x="3393" y="2572"/>
                  </a:cubicBezTo>
                  <a:cubicBezTo>
                    <a:pt x="3751" y="2393"/>
                    <a:pt x="4096" y="2120"/>
                    <a:pt x="4417" y="1810"/>
                  </a:cubicBezTo>
                  <a:cubicBezTo>
                    <a:pt x="4715" y="1524"/>
                    <a:pt x="4941" y="1250"/>
                    <a:pt x="5084" y="1036"/>
                  </a:cubicBezTo>
                  <a:lnTo>
                    <a:pt x="5084" y="1798"/>
                  </a:lnTo>
                  <a:cubicBezTo>
                    <a:pt x="5084" y="1858"/>
                    <a:pt x="5144" y="1917"/>
                    <a:pt x="5203" y="1917"/>
                  </a:cubicBezTo>
                  <a:cubicBezTo>
                    <a:pt x="5263" y="1917"/>
                    <a:pt x="5322" y="1858"/>
                    <a:pt x="5322" y="1798"/>
                  </a:cubicBezTo>
                  <a:lnTo>
                    <a:pt x="5322" y="250"/>
                  </a:lnTo>
                  <a:close/>
                  <a:moveTo>
                    <a:pt x="5203" y="0"/>
                  </a:moveTo>
                  <a:cubicBezTo>
                    <a:pt x="5144" y="0"/>
                    <a:pt x="5084" y="60"/>
                    <a:pt x="5084" y="119"/>
                  </a:cubicBezTo>
                  <a:lnTo>
                    <a:pt x="5084" y="596"/>
                  </a:lnTo>
                  <a:cubicBezTo>
                    <a:pt x="5013" y="715"/>
                    <a:pt x="4715" y="1167"/>
                    <a:pt x="4239" y="1619"/>
                  </a:cubicBezTo>
                  <a:cubicBezTo>
                    <a:pt x="3751" y="2096"/>
                    <a:pt x="2965" y="2655"/>
                    <a:pt x="2024" y="2655"/>
                  </a:cubicBezTo>
                  <a:lnTo>
                    <a:pt x="619" y="2655"/>
                  </a:lnTo>
                  <a:cubicBezTo>
                    <a:pt x="286" y="2655"/>
                    <a:pt x="0" y="2941"/>
                    <a:pt x="0" y="3286"/>
                  </a:cubicBezTo>
                  <a:lnTo>
                    <a:pt x="0" y="4298"/>
                  </a:lnTo>
                  <a:cubicBezTo>
                    <a:pt x="0" y="4632"/>
                    <a:pt x="286" y="4917"/>
                    <a:pt x="619" y="4917"/>
                  </a:cubicBezTo>
                  <a:lnTo>
                    <a:pt x="893" y="4917"/>
                  </a:lnTo>
                  <a:lnTo>
                    <a:pt x="893" y="6703"/>
                  </a:lnTo>
                  <a:cubicBezTo>
                    <a:pt x="893" y="6763"/>
                    <a:pt x="953" y="6822"/>
                    <a:pt x="1012" y="6822"/>
                  </a:cubicBezTo>
                  <a:lnTo>
                    <a:pt x="1512" y="6822"/>
                  </a:lnTo>
                  <a:cubicBezTo>
                    <a:pt x="1572" y="6822"/>
                    <a:pt x="1619" y="6799"/>
                    <a:pt x="1631" y="6739"/>
                  </a:cubicBezTo>
                  <a:lnTo>
                    <a:pt x="1750" y="6322"/>
                  </a:lnTo>
                  <a:lnTo>
                    <a:pt x="2155" y="6322"/>
                  </a:lnTo>
                  <a:cubicBezTo>
                    <a:pt x="2215" y="6322"/>
                    <a:pt x="2274" y="6263"/>
                    <a:pt x="2274" y="6203"/>
                  </a:cubicBezTo>
                  <a:lnTo>
                    <a:pt x="2274" y="5441"/>
                  </a:lnTo>
                  <a:cubicBezTo>
                    <a:pt x="2274" y="5382"/>
                    <a:pt x="2215" y="5322"/>
                    <a:pt x="2155" y="5322"/>
                  </a:cubicBezTo>
                  <a:lnTo>
                    <a:pt x="2012" y="5322"/>
                  </a:lnTo>
                  <a:lnTo>
                    <a:pt x="2108" y="4917"/>
                  </a:lnTo>
                  <a:cubicBezTo>
                    <a:pt x="3024" y="4953"/>
                    <a:pt x="3763" y="5501"/>
                    <a:pt x="4239" y="5965"/>
                  </a:cubicBezTo>
                  <a:cubicBezTo>
                    <a:pt x="4715" y="6430"/>
                    <a:pt x="5013" y="6882"/>
                    <a:pt x="5084" y="6989"/>
                  </a:cubicBezTo>
                  <a:lnTo>
                    <a:pt x="5084" y="7465"/>
                  </a:lnTo>
                  <a:cubicBezTo>
                    <a:pt x="5084" y="7525"/>
                    <a:pt x="5144" y="7584"/>
                    <a:pt x="5203" y="7584"/>
                  </a:cubicBezTo>
                  <a:lnTo>
                    <a:pt x="5965" y="7584"/>
                  </a:lnTo>
                  <a:cubicBezTo>
                    <a:pt x="6025" y="7584"/>
                    <a:pt x="6084" y="7525"/>
                    <a:pt x="6084" y="7465"/>
                  </a:cubicBezTo>
                  <a:lnTo>
                    <a:pt x="6084" y="4775"/>
                  </a:lnTo>
                  <a:cubicBezTo>
                    <a:pt x="6596" y="4715"/>
                    <a:pt x="6977" y="4286"/>
                    <a:pt x="6977" y="3774"/>
                  </a:cubicBezTo>
                  <a:cubicBezTo>
                    <a:pt x="6977" y="3298"/>
                    <a:pt x="6596" y="2870"/>
                    <a:pt x="6084" y="2810"/>
                  </a:cubicBezTo>
                  <a:lnTo>
                    <a:pt x="6084" y="119"/>
                  </a:lnTo>
                  <a:cubicBezTo>
                    <a:pt x="6084" y="60"/>
                    <a:pt x="6025" y="0"/>
                    <a:pt x="59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6202788" y="3976471"/>
              <a:ext cx="19719" cy="7601"/>
            </a:xfrm>
            <a:custGeom>
              <a:rect b="b" l="l" r="r" t="t"/>
              <a:pathLst>
                <a:path extrusionOk="0" h="239" w="620">
                  <a:moveTo>
                    <a:pt x="119" y="0"/>
                  </a:moveTo>
                  <a:cubicBezTo>
                    <a:pt x="60" y="0"/>
                    <a:pt x="0" y="60"/>
                    <a:pt x="0" y="119"/>
                  </a:cubicBezTo>
                  <a:cubicBezTo>
                    <a:pt x="0" y="179"/>
                    <a:pt x="60" y="238"/>
                    <a:pt x="119" y="238"/>
                  </a:cubicBezTo>
                  <a:lnTo>
                    <a:pt x="500" y="238"/>
                  </a:lnTo>
                  <a:cubicBezTo>
                    <a:pt x="560" y="238"/>
                    <a:pt x="619" y="179"/>
                    <a:pt x="619" y="119"/>
                  </a:cubicBezTo>
                  <a:cubicBezTo>
                    <a:pt x="619" y="60"/>
                    <a:pt x="560" y="0"/>
                    <a:pt x="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6186122" y="3930259"/>
              <a:ext cx="17429" cy="16316"/>
            </a:xfrm>
            <a:custGeom>
              <a:rect b="b" l="l" r="r" t="t"/>
              <a:pathLst>
                <a:path extrusionOk="0" h="513" w="548">
                  <a:moveTo>
                    <a:pt x="429" y="0"/>
                  </a:moveTo>
                  <a:cubicBezTo>
                    <a:pt x="399" y="0"/>
                    <a:pt x="369" y="12"/>
                    <a:pt x="346" y="36"/>
                  </a:cubicBezTo>
                  <a:lnTo>
                    <a:pt x="72" y="298"/>
                  </a:lnTo>
                  <a:cubicBezTo>
                    <a:pt x="0" y="381"/>
                    <a:pt x="60" y="512"/>
                    <a:pt x="167" y="512"/>
                  </a:cubicBezTo>
                  <a:cubicBezTo>
                    <a:pt x="191" y="512"/>
                    <a:pt x="226" y="501"/>
                    <a:pt x="250" y="477"/>
                  </a:cubicBezTo>
                  <a:lnTo>
                    <a:pt x="524" y="215"/>
                  </a:lnTo>
                  <a:cubicBezTo>
                    <a:pt x="548" y="167"/>
                    <a:pt x="548" y="84"/>
                    <a:pt x="512" y="36"/>
                  </a:cubicBezTo>
                  <a:cubicBezTo>
                    <a:pt x="488" y="12"/>
                    <a:pt x="459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6187235" y="4013556"/>
              <a:ext cx="16316" cy="15934"/>
            </a:xfrm>
            <a:custGeom>
              <a:rect b="b" l="l" r="r" t="t"/>
              <a:pathLst>
                <a:path extrusionOk="0" h="501" w="513">
                  <a:moveTo>
                    <a:pt x="120" y="1"/>
                  </a:moveTo>
                  <a:cubicBezTo>
                    <a:pt x="90" y="1"/>
                    <a:pt x="61" y="13"/>
                    <a:pt x="37" y="37"/>
                  </a:cubicBezTo>
                  <a:cubicBezTo>
                    <a:pt x="1" y="84"/>
                    <a:pt x="1" y="156"/>
                    <a:pt x="37" y="203"/>
                  </a:cubicBezTo>
                  <a:lnTo>
                    <a:pt x="311" y="465"/>
                  </a:lnTo>
                  <a:cubicBezTo>
                    <a:pt x="334" y="489"/>
                    <a:pt x="367" y="501"/>
                    <a:pt x="400" y="501"/>
                  </a:cubicBezTo>
                  <a:cubicBezTo>
                    <a:pt x="433" y="501"/>
                    <a:pt x="465" y="489"/>
                    <a:pt x="489" y="465"/>
                  </a:cubicBezTo>
                  <a:cubicBezTo>
                    <a:pt x="513" y="429"/>
                    <a:pt x="513" y="346"/>
                    <a:pt x="477" y="310"/>
                  </a:cubicBezTo>
                  <a:lnTo>
                    <a:pt x="203" y="37"/>
                  </a:lnTo>
                  <a:cubicBezTo>
                    <a:pt x="180" y="13"/>
                    <a:pt x="150" y="1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674" name="Google Shape;674;p27"/>
          <p:cNvGrpSpPr/>
          <p:nvPr/>
        </p:nvGrpSpPr>
        <p:grpSpPr>
          <a:xfrm>
            <a:off x="7510010" y="4602464"/>
            <a:ext cx="352590" cy="237488"/>
            <a:chOff x="6193310" y="3407289"/>
            <a:chExt cx="352590" cy="237488"/>
          </a:xfrm>
        </p:grpSpPr>
        <p:sp>
          <p:nvSpPr>
            <p:cNvPr id="675" name="Google Shape;675;p27"/>
            <p:cNvSpPr/>
            <p:nvPr/>
          </p:nvSpPr>
          <p:spPr>
            <a:xfrm>
              <a:off x="6193310" y="3522042"/>
              <a:ext cx="352590" cy="122735"/>
            </a:xfrm>
            <a:custGeom>
              <a:rect b="b" l="l" r="r" t="t"/>
              <a:pathLst>
                <a:path extrusionOk="0" h="3859" w="11086">
                  <a:moveTo>
                    <a:pt x="10549" y="310"/>
                  </a:moveTo>
                  <a:cubicBezTo>
                    <a:pt x="10668" y="310"/>
                    <a:pt x="10776" y="417"/>
                    <a:pt x="10776" y="536"/>
                  </a:cubicBezTo>
                  <a:lnTo>
                    <a:pt x="10776" y="3287"/>
                  </a:lnTo>
                  <a:lnTo>
                    <a:pt x="10764" y="3287"/>
                  </a:lnTo>
                  <a:cubicBezTo>
                    <a:pt x="10764" y="3406"/>
                    <a:pt x="10657" y="3513"/>
                    <a:pt x="10538" y="3513"/>
                  </a:cubicBezTo>
                  <a:lnTo>
                    <a:pt x="6811" y="3513"/>
                  </a:lnTo>
                  <a:cubicBezTo>
                    <a:pt x="6692" y="3513"/>
                    <a:pt x="6597" y="3465"/>
                    <a:pt x="6513" y="3394"/>
                  </a:cubicBezTo>
                  <a:lnTo>
                    <a:pt x="5668" y="2620"/>
                  </a:lnTo>
                  <a:cubicBezTo>
                    <a:pt x="5644" y="2584"/>
                    <a:pt x="5608" y="2572"/>
                    <a:pt x="5561" y="2572"/>
                  </a:cubicBezTo>
                  <a:cubicBezTo>
                    <a:pt x="5525" y="2572"/>
                    <a:pt x="5454" y="2584"/>
                    <a:pt x="5430" y="2620"/>
                  </a:cubicBezTo>
                  <a:lnTo>
                    <a:pt x="4584" y="3394"/>
                  </a:lnTo>
                  <a:cubicBezTo>
                    <a:pt x="4489" y="3465"/>
                    <a:pt x="4382" y="3513"/>
                    <a:pt x="4287" y="3513"/>
                  </a:cubicBezTo>
                  <a:lnTo>
                    <a:pt x="560" y="3513"/>
                  </a:lnTo>
                  <a:cubicBezTo>
                    <a:pt x="441" y="3513"/>
                    <a:pt x="334" y="3406"/>
                    <a:pt x="334" y="3287"/>
                  </a:cubicBezTo>
                  <a:lnTo>
                    <a:pt x="334" y="536"/>
                  </a:lnTo>
                  <a:cubicBezTo>
                    <a:pt x="334" y="417"/>
                    <a:pt x="441" y="310"/>
                    <a:pt x="560" y="310"/>
                  </a:cubicBezTo>
                  <a:close/>
                  <a:moveTo>
                    <a:pt x="548" y="1"/>
                  </a:moveTo>
                  <a:cubicBezTo>
                    <a:pt x="251" y="1"/>
                    <a:pt x="0" y="251"/>
                    <a:pt x="0" y="548"/>
                  </a:cubicBezTo>
                  <a:lnTo>
                    <a:pt x="0" y="3299"/>
                  </a:lnTo>
                  <a:cubicBezTo>
                    <a:pt x="0" y="3596"/>
                    <a:pt x="251" y="3858"/>
                    <a:pt x="548" y="3858"/>
                  </a:cubicBezTo>
                  <a:lnTo>
                    <a:pt x="4275" y="3858"/>
                  </a:lnTo>
                  <a:cubicBezTo>
                    <a:pt x="4465" y="3858"/>
                    <a:pt x="4644" y="3775"/>
                    <a:pt x="4787" y="3644"/>
                  </a:cubicBezTo>
                  <a:lnTo>
                    <a:pt x="5537" y="2965"/>
                  </a:lnTo>
                  <a:lnTo>
                    <a:pt x="6275" y="3644"/>
                  </a:lnTo>
                  <a:cubicBezTo>
                    <a:pt x="6430" y="3775"/>
                    <a:pt x="6608" y="3858"/>
                    <a:pt x="6799" y="3858"/>
                  </a:cubicBezTo>
                  <a:lnTo>
                    <a:pt x="10526" y="3858"/>
                  </a:lnTo>
                  <a:cubicBezTo>
                    <a:pt x="10823" y="3858"/>
                    <a:pt x="11073" y="3596"/>
                    <a:pt x="11073" y="3299"/>
                  </a:cubicBezTo>
                  <a:lnTo>
                    <a:pt x="11073" y="548"/>
                  </a:lnTo>
                  <a:cubicBezTo>
                    <a:pt x="11085" y="239"/>
                    <a:pt x="10835" y="1"/>
                    <a:pt x="10538" y="1"/>
                  </a:cubicBezTo>
                  <a:close/>
                </a:path>
              </a:pathLst>
            </a:custGeom>
            <a:solidFill>
              <a:srgbClr val="D0F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6217927" y="3546277"/>
              <a:ext cx="132563" cy="73120"/>
            </a:xfrm>
            <a:custGeom>
              <a:rect b="b" l="l" r="r" t="t"/>
              <a:pathLst>
                <a:path extrusionOk="0" h="2299" w="4168">
                  <a:moveTo>
                    <a:pt x="3834" y="322"/>
                  </a:moveTo>
                  <a:lnTo>
                    <a:pt x="3834" y="1560"/>
                  </a:lnTo>
                  <a:lnTo>
                    <a:pt x="3382" y="1977"/>
                  </a:lnTo>
                  <a:lnTo>
                    <a:pt x="322" y="1977"/>
                  </a:lnTo>
                  <a:lnTo>
                    <a:pt x="322" y="322"/>
                  </a:lnTo>
                  <a:close/>
                  <a:moveTo>
                    <a:pt x="250" y="1"/>
                  </a:moveTo>
                  <a:cubicBezTo>
                    <a:pt x="119" y="1"/>
                    <a:pt x="0" y="120"/>
                    <a:pt x="0" y="251"/>
                  </a:cubicBezTo>
                  <a:lnTo>
                    <a:pt x="0" y="2048"/>
                  </a:lnTo>
                  <a:cubicBezTo>
                    <a:pt x="0" y="2179"/>
                    <a:pt x="119" y="2298"/>
                    <a:pt x="250" y="2298"/>
                  </a:cubicBezTo>
                  <a:lnTo>
                    <a:pt x="3406" y="2298"/>
                  </a:lnTo>
                  <a:cubicBezTo>
                    <a:pt x="3465" y="2298"/>
                    <a:pt x="3525" y="2275"/>
                    <a:pt x="3572" y="2239"/>
                  </a:cubicBezTo>
                  <a:lnTo>
                    <a:pt x="4072" y="1787"/>
                  </a:lnTo>
                  <a:cubicBezTo>
                    <a:pt x="4120" y="1739"/>
                    <a:pt x="4156" y="1667"/>
                    <a:pt x="4156" y="1608"/>
                  </a:cubicBezTo>
                  <a:lnTo>
                    <a:pt x="4156" y="263"/>
                  </a:lnTo>
                  <a:cubicBezTo>
                    <a:pt x="4168" y="120"/>
                    <a:pt x="4049" y="1"/>
                    <a:pt x="3918" y="1"/>
                  </a:cubicBezTo>
                  <a:close/>
                </a:path>
              </a:pathLst>
            </a:custGeom>
            <a:solidFill>
              <a:srgbClr val="D0F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6388720" y="3546277"/>
              <a:ext cx="132563" cy="72738"/>
            </a:xfrm>
            <a:custGeom>
              <a:rect b="b" l="l" r="r" t="t"/>
              <a:pathLst>
                <a:path extrusionOk="0" h="2287" w="4168">
                  <a:moveTo>
                    <a:pt x="3846" y="322"/>
                  </a:moveTo>
                  <a:lnTo>
                    <a:pt x="3846" y="1977"/>
                  </a:lnTo>
                  <a:lnTo>
                    <a:pt x="786" y="1977"/>
                  </a:lnTo>
                  <a:lnTo>
                    <a:pt x="333" y="1560"/>
                  </a:lnTo>
                  <a:lnTo>
                    <a:pt x="333" y="322"/>
                  </a:lnTo>
                  <a:close/>
                  <a:moveTo>
                    <a:pt x="250" y="1"/>
                  </a:moveTo>
                  <a:cubicBezTo>
                    <a:pt x="119" y="1"/>
                    <a:pt x="0" y="120"/>
                    <a:pt x="0" y="251"/>
                  </a:cubicBezTo>
                  <a:lnTo>
                    <a:pt x="0" y="1584"/>
                  </a:lnTo>
                  <a:cubicBezTo>
                    <a:pt x="0" y="1667"/>
                    <a:pt x="36" y="1727"/>
                    <a:pt x="72" y="1763"/>
                  </a:cubicBezTo>
                  <a:lnTo>
                    <a:pt x="584" y="2227"/>
                  </a:lnTo>
                  <a:cubicBezTo>
                    <a:pt x="631" y="2275"/>
                    <a:pt x="691" y="2287"/>
                    <a:pt x="750" y="2287"/>
                  </a:cubicBezTo>
                  <a:lnTo>
                    <a:pt x="3905" y="2287"/>
                  </a:lnTo>
                  <a:cubicBezTo>
                    <a:pt x="4036" y="2287"/>
                    <a:pt x="4155" y="2168"/>
                    <a:pt x="4155" y="2037"/>
                  </a:cubicBezTo>
                  <a:lnTo>
                    <a:pt x="4155" y="239"/>
                  </a:lnTo>
                  <a:cubicBezTo>
                    <a:pt x="4167" y="120"/>
                    <a:pt x="4048" y="1"/>
                    <a:pt x="3917" y="1"/>
                  </a:cubicBezTo>
                  <a:close/>
                </a:path>
              </a:pathLst>
            </a:custGeom>
            <a:solidFill>
              <a:srgbClr val="D0F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6405736" y="3407289"/>
              <a:ext cx="121591" cy="105306"/>
            </a:xfrm>
            <a:custGeom>
              <a:rect b="b" l="l" r="r" t="t"/>
              <a:pathLst>
                <a:path extrusionOk="0" h="3311" w="3823">
                  <a:moveTo>
                    <a:pt x="668" y="1"/>
                  </a:moveTo>
                  <a:cubicBezTo>
                    <a:pt x="299" y="1"/>
                    <a:pt x="1" y="299"/>
                    <a:pt x="1" y="680"/>
                  </a:cubicBezTo>
                  <a:lnTo>
                    <a:pt x="1" y="1775"/>
                  </a:lnTo>
                  <a:cubicBezTo>
                    <a:pt x="1" y="2073"/>
                    <a:pt x="239" y="2311"/>
                    <a:pt x="537" y="2311"/>
                  </a:cubicBezTo>
                  <a:cubicBezTo>
                    <a:pt x="822" y="2311"/>
                    <a:pt x="1049" y="2085"/>
                    <a:pt x="1072" y="1823"/>
                  </a:cubicBezTo>
                  <a:lnTo>
                    <a:pt x="2132" y="3251"/>
                  </a:lnTo>
                  <a:cubicBezTo>
                    <a:pt x="2156" y="3299"/>
                    <a:pt x="2204" y="3311"/>
                    <a:pt x="2263" y="3311"/>
                  </a:cubicBezTo>
                  <a:cubicBezTo>
                    <a:pt x="2287" y="3311"/>
                    <a:pt x="2335" y="3299"/>
                    <a:pt x="2346" y="3275"/>
                  </a:cubicBezTo>
                  <a:cubicBezTo>
                    <a:pt x="2430" y="3216"/>
                    <a:pt x="2442" y="3132"/>
                    <a:pt x="2382" y="3061"/>
                  </a:cubicBezTo>
                  <a:lnTo>
                    <a:pt x="1037" y="1227"/>
                  </a:lnTo>
                  <a:cubicBezTo>
                    <a:pt x="1009" y="1181"/>
                    <a:pt x="953" y="1164"/>
                    <a:pt x="901" y="1164"/>
                  </a:cubicBezTo>
                  <a:cubicBezTo>
                    <a:pt x="886" y="1164"/>
                    <a:pt x="872" y="1165"/>
                    <a:pt x="858" y="1168"/>
                  </a:cubicBezTo>
                  <a:cubicBezTo>
                    <a:pt x="799" y="1180"/>
                    <a:pt x="739" y="1251"/>
                    <a:pt x="739" y="1311"/>
                  </a:cubicBezTo>
                  <a:lnTo>
                    <a:pt x="739" y="1775"/>
                  </a:lnTo>
                  <a:cubicBezTo>
                    <a:pt x="739" y="1894"/>
                    <a:pt x="656" y="1989"/>
                    <a:pt x="537" y="1989"/>
                  </a:cubicBezTo>
                  <a:cubicBezTo>
                    <a:pt x="418" y="1989"/>
                    <a:pt x="322" y="1894"/>
                    <a:pt x="322" y="1775"/>
                  </a:cubicBezTo>
                  <a:lnTo>
                    <a:pt x="322" y="680"/>
                  </a:lnTo>
                  <a:cubicBezTo>
                    <a:pt x="322" y="477"/>
                    <a:pt x="489" y="322"/>
                    <a:pt x="680" y="322"/>
                  </a:cubicBezTo>
                  <a:cubicBezTo>
                    <a:pt x="787" y="322"/>
                    <a:pt x="882" y="358"/>
                    <a:pt x="941" y="418"/>
                  </a:cubicBezTo>
                  <a:lnTo>
                    <a:pt x="3525" y="3204"/>
                  </a:lnTo>
                  <a:cubicBezTo>
                    <a:pt x="3558" y="3236"/>
                    <a:pt x="3605" y="3255"/>
                    <a:pt x="3651" y="3255"/>
                  </a:cubicBezTo>
                  <a:cubicBezTo>
                    <a:pt x="3688" y="3255"/>
                    <a:pt x="3725" y="3242"/>
                    <a:pt x="3751" y="3216"/>
                  </a:cubicBezTo>
                  <a:cubicBezTo>
                    <a:pt x="3811" y="3180"/>
                    <a:pt x="3823" y="3073"/>
                    <a:pt x="3751" y="3001"/>
                  </a:cubicBezTo>
                  <a:lnTo>
                    <a:pt x="1156" y="215"/>
                  </a:lnTo>
                  <a:cubicBezTo>
                    <a:pt x="1025" y="84"/>
                    <a:pt x="846" y="1"/>
                    <a:pt x="668" y="1"/>
                  </a:cubicBezTo>
                  <a:close/>
                </a:path>
              </a:pathLst>
            </a:custGeom>
            <a:solidFill>
              <a:srgbClr val="D0F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6212616" y="3407289"/>
              <a:ext cx="120827" cy="105306"/>
            </a:xfrm>
            <a:custGeom>
              <a:rect b="b" l="l" r="r" t="t"/>
              <a:pathLst>
                <a:path extrusionOk="0" h="3311" w="3799">
                  <a:moveTo>
                    <a:pt x="3132" y="1"/>
                  </a:moveTo>
                  <a:cubicBezTo>
                    <a:pt x="2930" y="1"/>
                    <a:pt x="2751" y="84"/>
                    <a:pt x="2632" y="215"/>
                  </a:cubicBezTo>
                  <a:lnTo>
                    <a:pt x="60" y="2978"/>
                  </a:lnTo>
                  <a:cubicBezTo>
                    <a:pt x="1" y="3037"/>
                    <a:pt x="1" y="3144"/>
                    <a:pt x="72" y="3204"/>
                  </a:cubicBezTo>
                  <a:cubicBezTo>
                    <a:pt x="101" y="3232"/>
                    <a:pt x="140" y="3247"/>
                    <a:pt x="180" y="3247"/>
                  </a:cubicBezTo>
                  <a:cubicBezTo>
                    <a:pt x="223" y="3247"/>
                    <a:pt x="267" y="3229"/>
                    <a:pt x="298" y="3192"/>
                  </a:cubicBezTo>
                  <a:lnTo>
                    <a:pt x="2870" y="418"/>
                  </a:lnTo>
                  <a:cubicBezTo>
                    <a:pt x="2930" y="346"/>
                    <a:pt x="3037" y="311"/>
                    <a:pt x="3132" y="311"/>
                  </a:cubicBezTo>
                  <a:cubicBezTo>
                    <a:pt x="3323" y="311"/>
                    <a:pt x="3489" y="477"/>
                    <a:pt x="3489" y="668"/>
                  </a:cubicBezTo>
                  <a:lnTo>
                    <a:pt x="3489" y="1775"/>
                  </a:lnTo>
                  <a:cubicBezTo>
                    <a:pt x="3489" y="1894"/>
                    <a:pt x="3394" y="1977"/>
                    <a:pt x="3275" y="1977"/>
                  </a:cubicBezTo>
                  <a:cubicBezTo>
                    <a:pt x="3156" y="1977"/>
                    <a:pt x="3061" y="1894"/>
                    <a:pt x="3061" y="1775"/>
                  </a:cubicBezTo>
                  <a:lnTo>
                    <a:pt x="3061" y="1334"/>
                  </a:lnTo>
                  <a:cubicBezTo>
                    <a:pt x="3061" y="1251"/>
                    <a:pt x="3025" y="1192"/>
                    <a:pt x="2953" y="1180"/>
                  </a:cubicBezTo>
                  <a:cubicBezTo>
                    <a:pt x="2937" y="1177"/>
                    <a:pt x="2921" y="1176"/>
                    <a:pt x="2906" y="1176"/>
                  </a:cubicBezTo>
                  <a:cubicBezTo>
                    <a:pt x="2851" y="1176"/>
                    <a:pt x="2800" y="1193"/>
                    <a:pt x="2763" y="1239"/>
                  </a:cubicBezTo>
                  <a:lnTo>
                    <a:pt x="1429" y="3061"/>
                  </a:lnTo>
                  <a:cubicBezTo>
                    <a:pt x="1370" y="3132"/>
                    <a:pt x="1382" y="3239"/>
                    <a:pt x="1465" y="3275"/>
                  </a:cubicBezTo>
                  <a:cubicBezTo>
                    <a:pt x="1489" y="3299"/>
                    <a:pt x="1525" y="3311"/>
                    <a:pt x="1549" y="3311"/>
                  </a:cubicBezTo>
                  <a:cubicBezTo>
                    <a:pt x="1596" y="3311"/>
                    <a:pt x="1656" y="3275"/>
                    <a:pt x="1679" y="3251"/>
                  </a:cubicBezTo>
                  <a:lnTo>
                    <a:pt x="2727" y="1835"/>
                  </a:lnTo>
                  <a:cubicBezTo>
                    <a:pt x="2739" y="2120"/>
                    <a:pt x="2977" y="2323"/>
                    <a:pt x="3263" y="2323"/>
                  </a:cubicBezTo>
                  <a:cubicBezTo>
                    <a:pt x="3561" y="2323"/>
                    <a:pt x="3799" y="2085"/>
                    <a:pt x="3799" y="1787"/>
                  </a:cubicBezTo>
                  <a:lnTo>
                    <a:pt x="3799" y="692"/>
                  </a:lnTo>
                  <a:cubicBezTo>
                    <a:pt x="3799" y="299"/>
                    <a:pt x="3501" y="1"/>
                    <a:pt x="3132" y="1"/>
                  </a:cubicBezTo>
                  <a:close/>
                </a:path>
              </a:pathLst>
            </a:custGeom>
            <a:solidFill>
              <a:srgbClr val="D0F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0" name="Google Shape;680;p27"/>
          <p:cNvSpPr/>
          <p:nvPr/>
        </p:nvSpPr>
        <p:spPr>
          <a:xfrm>
            <a:off x="463346" y="976775"/>
            <a:ext cx="618308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7"/>
          <p:cNvSpPr/>
          <p:nvPr/>
        </p:nvSpPr>
        <p:spPr>
          <a:xfrm>
            <a:off x="928950" y="892873"/>
            <a:ext cx="238749" cy="238048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7"/>
          <p:cNvSpPr/>
          <p:nvPr/>
        </p:nvSpPr>
        <p:spPr>
          <a:xfrm>
            <a:off x="1056958" y="4247437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27"/>
          <p:cNvSpPr/>
          <p:nvPr/>
        </p:nvSpPr>
        <p:spPr>
          <a:xfrm>
            <a:off x="928958" y="4399837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4" name="Google Shape;684;p27"/>
          <p:cNvGrpSpPr/>
          <p:nvPr/>
        </p:nvGrpSpPr>
        <p:grpSpPr>
          <a:xfrm>
            <a:off x="7755109" y="1880558"/>
            <a:ext cx="528030" cy="512989"/>
            <a:chOff x="854332" y="2447736"/>
            <a:chExt cx="376358" cy="330109"/>
          </a:xfrm>
        </p:grpSpPr>
        <p:sp>
          <p:nvSpPr>
            <p:cNvPr id="685" name="Google Shape;685;p27"/>
            <p:cNvSpPr/>
            <p:nvPr/>
          </p:nvSpPr>
          <p:spPr>
            <a:xfrm>
              <a:off x="854332" y="2483353"/>
              <a:ext cx="376358" cy="294491"/>
            </a:xfrm>
            <a:custGeom>
              <a:rect b="b" l="l" r="r" t="t"/>
              <a:pathLst>
                <a:path extrusionOk="0" h="9252" w="11824">
                  <a:moveTo>
                    <a:pt x="3311" y="334"/>
                  </a:moveTo>
                  <a:cubicBezTo>
                    <a:pt x="3632" y="334"/>
                    <a:pt x="3882" y="549"/>
                    <a:pt x="3882" y="810"/>
                  </a:cubicBezTo>
                  <a:lnTo>
                    <a:pt x="3882" y="846"/>
                  </a:lnTo>
                  <a:cubicBezTo>
                    <a:pt x="3703" y="775"/>
                    <a:pt x="3513" y="727"/>
                    <a:pt x="3311" y="727"/>
                  </a:cubicBezTo>
                  <a:cubicBezTo>
                    <a:pt x="3120" y="727"/>
                    <a:pt x="2930" y="775"/>
                    <a:pt x="2751" y="846"/>
                  </a:cubicBezTo>
                  <a:lnTo>
                    <a:pt x="2751" y="810"/>
                  </a:lnTo>
                  <a:cubicBezTo>
                    <a:pt x="2751" y="549"/>
                    <a:pt x="3001" y="334"/>
                    <a:pt x="3311" y="334"/>
                  </a:cubicBezTo>
                  <a:close/>
                  <a:moveTo>
                    <a:pt x="3311" y="1084"/>
                  </a:moveTo>
                  <a:cubicBezTo>
                    <a:pt x="3942" y="1084"/>
                    <a:pt x="4430" y="1584"/>
                    <a:pt x="4430" y="2203"/>
                  </a:cubicBezTo>
                  <a:cubicBezTo>
                    <a:pt x="4430" y="2323"/>
                    <a:pt x="4418" y="2442"/>
                    <a:pt x="4370" y="2561"/>
                  </a:cubicBezTo>
                  <a:cubicBezTo>
                    <a:pt x="3882" y="2049"/>
                    <a:pt x="3013" y="1858"/>
                    <a:pt x="2977" y="1858"/>
                  </a:cubicBezTo>
                  <a:cubicBezTo>
                    <a:pt x="2961" y="1855"/>
                    <a:pt x="2946" y="1854"/>
                    <a:pt x="2932" y="1854"/>
                  </a:cubicBezTo>
                  <a:cubicBezTo>
                    <a:pt x="2892" y="1854"/>
                    <a:pt x="2857" y="1865"/>
                    <a:pt x="2822" y="1882"/>
                  </a:cubicBezTo>
                  <a:cubicBezTo>
                    <a:pt x="2775" y="1918"/>
                    <a:pt x="2763" y="1965"/>
                    <a:pt x="2763" y="2025"/>
                  </a:cubicBezTo>
                  <a:cubicBezTo>
                    <a:pt x="2763" y="2037"/>
                    <a:pt x="2751" y="2156"/>
                    <a:pt x="2632" y="2275"/>
                  </a:cubicBezTo>
                  <a:cubicBezTo>
                    <a:pt x="2560" y="2346"/>
                    <a:pt x="2560" y="2454"/>
                    <a:pt x="2632" y="2513"/>
                  </a:cubicBezTo>
                  <a:cubicBezTo>
                    <a:pt x="2668" y="2549"/>
                    <a:pt x="2712" y="2567"/>
                    <a:pt x="2755" y="2567"/>
                  </a:cubicBezTo>
                  <a:cubicBezTo>
                    <a:pt x="2799" y="2567"/>
                    <a:pt x="2840" y="2549"/>
                    <a:pt x="2870" y="2513"/>
                  </a:cubicBezTo>
                  <a:cubicBezTo>
                    <a:pt x="2965" y="2406"/>
                    <a:pt x="3013" y="2323"/>
                    <a:pt x="3060" y="2227"/>
                  </a:cubicBezTo>
                  <a:cubicBezTo>
                    <a:pt x="3358" y="2323"/>
                    <a:pt x="3953" y="2525"/>
                    <a:pt x="4227" y="2918"/>
                  </a:cubicBezTo>
                  <a:cubicBezTo>
                    <a:pt x="4144" y="3358"/>
                    <a:pt x="3763" y="3692"/>
                    <a:pt x="3299" y="3692"/>
                  </a:cubicBezTo>
                  <a:cubicBezTo>
                    <a:pt x="2834" y="3692"/>
                    <a:pt x="2441" y="3335"/>
                    <a:pt x="2394" y="2858"/>
                  </a:cubicBezTo>
                  <a:cubicBezTo>
                    <a:pt x="2394" y="2823"/>
                    <a:pt x="2382" y="2811"/>
                    <a:pt x="2358" y="2775"/>
                  </a:cubicBezTo>
                  <a:cubicBezTo>
                    <a:pt x="2263" y="2596"/>
                    <a:pt x="2203" y="2406"/>
                    <a:pt x="2203" y="2203"/>
                  </a:cubicBezTo>
                  <a:cubicBezTo>
                    <a:pt x="2203" y="1572"/>
                    <a:pt x="2703" y="1084"/>
                    <a:pt x="3311" y="1084"/>
                  </a:cubicBezTo>
                  <a:close/>
                  <a:moveTo>
                    <a:pt x="3715" y="3989"/>
                  </a:moveTo>
                  <a:lnTo>
                    <a:pt x="3715" y="4168"/>
                  </a:lnTo>
                  <a:cubicBezTo>
                    <a:pt x="3703" y="4228"/>
                    <a:pt x="3715" y="4287"/>
                    <a:pt x="3751" y="4323"/>
                  </a:cubicBezTo>
                  <a:lnTo>
                    <a:pt x="3584" y="4478"/>
                  </a:lnTo>
                  <a:cubicBezTo>
                    <a:pt x="3507" y="4543"/>
                    <a:pt x="3415" y="4576"/>
                    <a:pt x="3322" y="4576"/>
                  </a:cubicBezTo>
                  <a:cubicBezTo>
                    <a:pt x="3230" y="4576"/>
                    <a:pt x="3138" y="4543"/>
                    <a:pt x="3060" y="4478"/>
                  </a:cubicBezTo>
                  <a:lnTo>
                    <a:pt x="2894" y="4323"/>
                  </a:lnTo>
                  <a:cubicBezTo>
                    <a:pt x="2930" y="4287"/>
                    <a:pt x="2941" y="4228"/>
                    <a:pt x="2941" y="4168"/>
                  </a:cubicBezTo>
                  <a:lnTo>
                    <a:pt x="2941" y="3989"/>
                  </a:lnTo>
                  <a:cubicBezTo>
                    <a:pt x="3060" y="4025"/>
                    <a:pt x="3191" y="4049"/>
                    <a:pt x="3334" y="4049"/>
                  </a:cubicBezTo>
                  <a:cubicBezTo>
                    <a:pt x="3465" y="4049"/>
                    <a:pt x="3596" y="4025"/>
                    <a:pt x="3715" y="3989"/>
                  </a:cubicBezTo>
                  <a:close/>
                  <a:moveTo>
                    <a:pt x="4049" y="4549"/>
                  </a:moveTo>
                  <a:lnTo>
                    <a:pt x="4620" y="4835"/>
                  </a:lnTo>
                  <a:cubicBezTo>
                    <a:pt x="4763" y="4894"/>
                    <a:pt x="4835" y="5025"/>
                    <a:pt x="4835" y="5180"/>
                  </a:cubicBezTo>
                  <a:lnTo>
                    <a:pt x="3346" y="5180"/>
                  </a:lnTo>
                  <a:cubicBezTo>
                    <a:pt x="3156" y="5180"/>
                    <a:pt x="2989" y="5335"/>
                    <a:pt x="2989" y="5537"/>
                  </a:cubicBezTo>
                  <a:lnTo>
                    <a:pt x="2989" y="6275"/>
                  </a:lnTo>
                  <a:lnTo>
                    <a:pt x="2596" y="6275"/>
                  </a:lnTo>
                  <a:lnTo>
                    <a:pt x="2596" y="5561"/>
                  </a:lnTo>
                  <a:cubicBezTo>
                    <a:pt x="2596" y="5466"/>
                    <a:pt x="2525" y="5382"/>
                    <a:pt x="2418" y="5382"/>
                  </a:cubicBezTo>
                  <a:cubicBezTo>
                    <a:pt x="2322" y="5382"/>
                    <a:pt x="2239" y="5454"/>
                    <a:pt x="2239" y="5561"/>
                  </a:cubicBezTo>
                  <a:lnTo>
                    <a:pt x="2239" y="6442"/>
                  </a:lnTo>
                  <a:cubicBezTo>
                    <a:pt x="2239" y="6525"/>
                    <a:pt x="2322" y="6621"/>
                    <a:pt x="2418" y="6621"/>
                  </a:cubicBezTo>
                  <a:lnTo>
                    <a:pt x="2989" y="6621"/>
                  </a:lnTo>
                  <a:lnTo>
                    <a:pt x="2989" y="7002"/>
                  </a:lnTo>
                  <a:lnTo>
                    <a:pt x="2989" y="7026"/>
                  </a:lnTo>
                  <a:lnTo>
                    <a:pt x="2227" y="7026"/>
                  </a:lnTo>
                  <a:cubicBezTo>
                    <a:pt x="2025" y="7026"/>
                    <a:pt x="1846" y="6847"/>
                    <a:pt x="1846" y="6633"/>
                  </a:cubicBezTo>
                  <a:lnTo>
                    <a:pt x="1846" y="5180"/>
                  </a:lnTo>
                  <a:lnTo>
                    <a:pt x="1822" y="5180"/>
                  </a:lnTo>
                  <a:cubicBezTo>
                    <a:pt x="1822" y="5025"/>
                    <a:pt x="1906" y="4894"/>
                    <a:pt x="2037" y="4835"/>
                  </a:cubicBezTo>
                  <a:lnTo>
                    <a:pt x="2620" y="4549"/>
                  </a:lnTo>
                  <a:lnTo>
                    <a:pt x="2822" y="4740"/>
                  </a:lnTo>
                  <a:cubicBezTo>
                    <a:pt x="2953" y="4882"/>
                    <a:pt x="3156" y="4942"/>
                    <a:pt x="3334" y="4942"/>
                  </a:cubicBezTo>
                  <a:cubicBezTo>
                    <a:pt x="3513" y="4942"/>
                    <a:pt x="3692" y="4882"/>
                    <a:pt x="3834" y="4740"/>
                  </a:cubicBezTo>
                  <a:lnTo>
                    <a:pt x="4049" y="4549"/>
                  </a:lnTo>
                  <a:close/>
                  <a:moveTo>
                    <a:pt x="5537" y="5513"/>
                  </a:moveTo>
                  <a:lnTo>
                    <a:pt x="5549" y="7002"/>
                  </a:lnTo>
                  <a:cubicBezTo>
                    <a:pt x="5549" y="7002"/>
                    <a:pt x="5549" y="7026"/>
                    <a:pt x="5537" y="7026"/>
                  </a:cubicBezTo>
                  <a:lnTo>
                    <a:pt x="3311" y="7026"/>
                  </a:lnTo>
                  <a:cubicBezTo>
                    <a:pt x="3311" y="7026"/>
                    <a:pt x="3299" y="7026"/>
                    <a:pt x="3299" y="7002"/>
                  </a:cubicBezTo>
                  <a:lnTo>
                    <a:pt x="3299" y="5537"/>
                  </a:lnTo>
                  <a:cubicBezTo>
                    <a:pt x="3299" y="5537"/>
                    <a:pt x="3299" y="5513"/>
                    <a:pt x="3311" y="5513"/>
                  </a:cubicBezTo>
                  <a:close/>
                  <a:moveTo>
                    <a:pt x="11097" y="7359"/>
                  </a:moveTo>
                  <a:lnTo>
                    <a:pt x="11097" y="7752"/>
                  </a:lnTo>
                  <a:lnTo>
                    <a:pt x="727" y="7752"/>
                  </a:lnTo>
                  <a:lnTo>
                    <a:pt x="727" y="7359"/>
                  </a:lnTo>
                  <a:close/>
                  <a:moveTo>
                    <a:pt x="3311" y="1"/>
                  </a:moveTo>
                  <a:cubicBezTo>
                    <a:pt x="2810" y="1"/>
                    <a:pt x="2406" y="370"/>
                    <a:pt x="2406" y="810"/>
                  </a:cubicBezTo>
                  <a:cubicBezTo>
                    <a:pt x="2406" y="894"/>
                    <a:pt x="2418" y="965"/>
                    <a:pt x="2441" y="1025"/>
                  </a:cubicBezTo>
                  <a:cubicBezTo>
                    <a:pt x="2084" y="1287"/>
                    <a:pt x="1858" y="1727"/>
                    <a:pt x="1858" y="2203"/>
                  </a:cubicBezTo>
                  <a:cubicBezTo>
                    <a:pt x="1858" y="2454"/>
                    <a:pt x="1929" y="2704"/>
                    <a:pt x="2048" y="2930"/>
                  </a:cubicBezTo>
                  <a:cubicBezTo>
                    <a:pt x="2096" y="3299"/>
                    <a:pt x="2298" y="3608"/>
                    <a:pt x="2584" y="3811"/>
                  </a:cubicBezTo>
                  <a:lnTo>
                    <a:pt x="2584" y="4168"/>
                  </a:lnTo>
                  <a:lnTo>
                    <a:pt x="2584" y="4180"/>
                  </a:lnTo>
                  <a:lnTo>
                    <a:pt x="1882" y="4537"/>
                  </a:lnTo>
                  <a:cubicBezTo>
                    <a:pt x="1632" y="4656"/>
                    <a:pt x="1489" y="4906"/>
                    <a:pt x="1489" y="5192"/>
                  </a:cubicBezTo>
                  <a:lnTo>
                    <a:pt x="1489" y="6645"/>
                  </a:lnTo>
                  <a:cubicBezTo>
                    <a:pt x="1489" y="6787"/>
                    <a:pt x="1525" y="6918"/>
                    <a:pt x="1584" y="7037"/>
                  </a:cubicBezTo>
                  <a:lnTo>
                    <a:pt x="179" y="7037"/>
                  </a:lnTo>
                  <a:cubicBezTo>
                    <a:pt x="84" y="7037"/>
                    <a:pt x="1" y="7109"/>
                    <a:pt x="1" y="7216"/>
                  </a:cubicBezTo>
                  <a:cubicBezTo>
                    <a:pt x="1" y="7323"/>
                    <a:pt x="72" y="7395"/>
                    <a:pt x="179" y="7395"/>
                  </a:cubicBezTo>
                  <a:lnTo>
                    <a:pt x="370" y="7395"/>
                  </a:lnTo>
                  <a:lnTo>
                    <a:pt x="370" y="9073"/>
                  </a:lnTo>
                  <a:cubicBezTo>
                    <a:pt x="370" y="9169"/>
                    <a:pt x="441" y="9252"/>
                    <a:pt x="548" y="9252"/>
                  </a:cubicBezTo>
                  <a:cubicBezTo>
                    <a:pt x="655" y="9252"/>
                    <a:pt x="727" y="9181"/>
                    <a:pt x="727" y="9073"/>
                  </a:cubicBezTo>
                  <a:lnTo>
                    <a:pt x="727" y="8133"/>
                  </a:lnTo>
                  <a:lnTo>
                    <a:pt x="11097" y="8133"/>
                  </a:lnTo>
                  <a:lnTo>
                    <a:pt x="11097" y="9073"/>
                  </a:lnTo>
                  <a:cubicBezTo>
                    <a:pt x="11097" y="9169"/>
                    <a:pt x="11169" y="9252"/>
                    <a:pt x="11276" y="9252"/>
                  </a:cubicBezTo>
                  <a:cubicBezTo>
                    <a:pt x="11383" y="9252"/>
                    <a:pt x="11454" y="9181"/>
                    <a:pt x="11454" y="9073"/>
                  </a:cubicBezTo>
                  <a:lnTo>
                    <a:pt x="11454" y="7395"/>
                  </a:lnTo>
                  <a:lnTo>
                    <a:pt x="11645" y="7395"/>
                  </a:lnTo>
                  <a:cubicBezTo>
                    <a:pt x="11740" y="7395"/>
                    <a:pt x="11823" y="7323"/>
                    <a:pt x="11823" y="7216"/>
                  </a:cubicBezTo>
                  <a:cubicBezTo>
                    <a:pt x="11812" y="7097"/>
                    <a:pt x="11740" y="7026"/>
                    <a:pt x="11633" y="7026"/>
                  </a:cubicBezTo>
                  <a:lnTo>
                    <a:pt x="5894" y="7026"/>
                  </a:lnTo>
                  <a:lnTo>
                    <a:pt x="5894" y="7002"/>
                  </a:lnTo>
                  <a:lnTo>
                    <a:pt x="5894" y="5537"/>
                  </a:lnTo>
                  <a:cubicBezTo>
                    <a:pt x="5894" y="5335"/>
                    <a:pt x="5727" y="5180"/>
                    <a:pt x="5537" y="5180"/>
                  </a:cubicBezTo>
                  <a:lnTo>
                    <a:pt x="5144" y="5180"/>
                  </a:lnTo>
                  <a:cubicBezTo>
                    <a:pt x="5144" y="4894"/>
                    <a:pt x="5001" y="4656"/>
                    <a:pt x="4739" y="4537"/>
                  </a:cubicBezTo>
                  <a:lnTo>
                    <a:pt x="4049" y="4180"/>
                  </a:lnTo>
                  <a:lnTo>
                    <a:pt x="4049" y="4168"/>
                  </a:lnTo>
                  <a:lnTo>
                    <a:pt x="4049" y="3811"/>
                  </a:lnTo>
                  <a:cubicBezTo>
                    <a:pt x="4323" y="3608"/>
                    <a:pt x="4537" y="3299"/>
                    <a:pt x="4584" y="2930"/>
                  </a:cubicBezTo>
                  <a:cubicBezTo>
                    <a:pt x="4715" y="2704"/>
                    <a:pt x="4775" y="2454"/>
                    <a:pt x="4775" y="2203"/>
                  </a:cubicBezTo>
                  <a:cubicBezTo>
                    <a:pt x="4775" y="1727"/>
                    <a:pt x="4549" y="1287"/>
                    <a:pt x="4192" y="1025"/>
                  </a:cubicBezTo>
                  <a:cubicBezTo>
                    <a:pt x="4203" y="953"/>
                    <a:pt x="4227" y="894"/>
                    <a:pt x="4227" y="810"/>
                  </a:cubicBezTo>
                  <a:cubicBezTo>
                    <a:pt x="4227" y="370"/>
                    <a:pt x="3811" y="1"/>
                    <a:pt x="3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7"/>
            <p:cNvSpPr/>
            <p:nvPr/>
          </p:nvSpPr>
          <p:spPr>
            <a:xfrm>
              <a:off x="983561" y="2677389"/>
              <a:ext cx="23140" cy="11395"/>
            </a:xfrm>
            <a:custGeom>
              <a:rect b="b" l="l" r="r" t="t"/>
              <a:pathLst>
                <a:path extrusionOk="0" h="358" w="727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548" y="358"/>
                  </a:lnTo>
                  <a:cubicBezTo>
                    <a:pt x="644" y="358"/>
                    <a:pt x="727" y="287"/>
                    <a:pt x="727" y="179"/>
                  </a:cubicBezTo>
                  <a:cubicBezTo>
                    <a:pt x="727" y="72"/>
                    <a:pt x="655" y="1"/>
                    <a:pt x="5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7"/>
            <p:cNvSpPr/>
            <p:nvPr/>
          </p:nvSpPr>
          <p:spPr>
            <a:xfrm>
              <a:off x="1030925" y="2447736"/>
              <a:ext cx="187638" cy="183086"/>
            </a:xfrm>
            <a:custGeom>
              <a:rect b="b" l="l" r="r" t="t"/>
              <a:pathLst>
                <a:path extrusionOk="0" h="5752" w="5895">
                  <a:moveTo>
                    <a:pt x="5168" y="358"/>
                  </a:moveTo>
                  <a:cubicBezTo>
                    <a:pt x="5371" y="358"/>
                    <a:pt x="5549" y="536"/>
                    <a:pt x="5549" y="739"/>
                  </a:cubicBezTo>
                  <a:lnTo>
                    <a:pt x="5549" y="3692"/>
                  </a:lnTo>
                  <a:cubicBezTo>
                    <a:pt x="5549" y="3894"/>
                    <a:pt x="5371" y="4073"/>
                    <a:pt x="5168" y="4073"/>
                  </a:cubicBezTo>
                  <a:lnTo>
                    <a:pt x="2942" y="4073"/>
                  </a:lnTo>
                  <a:cubicBezTo>
                    <a:pt x="2918" y="4073"/>
                    <a:pt x="2870" y="4096"/>
                    <a:pt x="2846" y="4108"/>
                  </a:cubicBezTo>
                  <a:lnTo>
                    <a:pt x="1192" y="5311"/>
                  </a:lnTo>
                  <a:lnTo>
                    <a:pt x="1192" y="5311"/>
                  </a:lnTo>
                  <a:lnTo>
                    <a:pt x="1442" y="4299"/>
                  </a:lnTo>
                  <a:cubicBezTo>
                    <a:pt x="1453" y="4251"/>
                    <a:pt x="1442" y="4192"/>
                    <a:pt x="1418" y="4156"/>
                  </a:cubicBezTo>
                  <a:cubicBezTo>
                    <a:pt x="1382" y="4108"/>
                    <a:pt x="1322" y="4096"/>
                    <a:pt x="1275" y="4096"/>
                  </a:cubicBezTo>
                  <a:lnTo>
                    <a:pt x="727" y="4096"/>
                  </a:lnTo>
                  <a:cubicBezTo>
                    <a:pt x="525" y="4096"/>
                    <a:pt x="346" y="3918"/>
                    <a:pt x="346" y="3703"/>
                  </a:cubicBezTo>
                  <a:lnTo>
                    <a:pt x="346" y="739"/>
                  </a:lnTo>
                  <a:cubicBezTo>
                    <a:pt x="346" y="536"/>
                    <a:pt x="525" y="358"/>
                    <a:pt x="727" y="358"/>
                  </a:cubicBezTo>
                  <a:close/>
                  <a:moveTo>
                    <a:pt x="727" y="1"/>
                  </a:moveTo>
                  <a:cubicBezTo>
                    <a:pt x="322" y="1"/>
                    <a:pt x="1" y="322"/>
                    <a:pt x="1" y="727"/>
                  </a:cubicBezTo>
                  <a:lnTo>
                    <a:pt x="1" y="3692"/>
                  </a:lnTo>
                  <a:cubicBezTo>
                    <a:pt x="1" y="4084"/>
                    <a:pt x="322" y="4418"/>
                    <a:pt x="727" y="4418"/>
                  </a:cubicBezTo>
                  <a:lnTo>
                    <a:pt x="1049" y="4418"/>
                  </a:lnTo>
                  <a:lnTo>
                    <a:pt x="799" y="5430"/>
                  </a:lnTo>
                  <a:cubicBezTo>
                    <a:pt x="775" y="5537"/>
                    <a:pt x="822" y="5656"/>
                    <a:pt x="906" y="5716"/>
                  </a:cubicBezTo>
                  <a:cubicBezTo>
                    <a:pt x="953" y="5739"/>
                    <a:pt x="1013" y="5751"/>
                    <a:pt x="1049" y="5751"/>
                  </a:cubicBezTo>
                  <a:cubicBezTo>
                    <a:pt x="1120" y="5751"/>
                    <a:pt x="1156" y="5739"/>
                    <a:pt x="1203" y="5716"/>
                  </a:cubicBezTo>
                  <a:lnTo>
                    <a:pt x="2989" y="4418"/>
                  </a:lnTo>
                  <a:lnTo>
                    <a:pt x="5168" y="4418"/>
                  </a:lnTo>
                  <a:cubicBezTo>
                    <a:pt x="5561" y="4418"/>
                    <a:pt x="5894" y="4084"/>
                    <a:pt x="5894" y="3692"/>
                  </a:cubicBezTo>
                  <a:lnTo>
                    <a:pt x="5894" y="727"/>
                  </a:lnTo>
                  <a:cubicBezTo>
                    <a:pt x="5894" y="322"/>
                    <a:pt x="5561" y="1"/>
                    <a:pt x="5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7"/>
            <p:cNvSpPr/>
            <p:nvPr/>
          </p:nvSpPr>
          <p:spPr>
            <a:xfrm>
              <a:off x="1066574" y="2483353"/>
              <a:ext cx="28806" cy="11045"/>
            </a:xfrm>
            <a:custGeom>
              <a:rect b="b" l="l" r="r" t="t"/>
              <a:pathLst>
                <a:path extrusionOk="0" h="347" w="905">
                  <a:moveTo>
                    <a:pt x="179" y="1"/>
                  </a:moveTo>
                  <a:cubicBezTo>
                    <a:pt x="83" y="1"/>
                    <a:pt x="0" y="72"/>
                    <a:pt x="0" y="179"/>
                  </a:cubicBezTo>
                  <a:cubicBezTo>
                    <a:pt x="0" y="263"/>
                    <a:pt x="72" y="346"/>
                    <a:pt x="179" y="346"/>
                  </a:cubicBezTo>
                  <a:lnTo>
                    <a:pt x="726" y="346"/>
                  </a:lnTo>
                  <a:cubicBezTo>
                    <a:pt x="810" y="346"/>
                    <a:pt x="905" y="275"/>
                    <a:pt x="905" y="179"/>
                  </a:cubicBezTo>
                  <a:cubicBezTo>
                    <a:pt x="893" y="72"/>
                    <a:pt x="810" y="1"/>
                    <a:pt x="7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7"/>
            <p:cNvSpPr/>
            <p:nvPr/>
          </p:nvSpPr>
          <p:spPr>
            <a:xfrm>
              <a:off x="1107126" y="2483353"/>
              <a:ext cx="76201" cy="11045"/>
            </a:xfrm>
            <a:custGeom>
              <a:rect b="b" l="l" r="r" t="t"/>
              <a:pathLst>
                <a:path extrusionOk="0" h="347" w="2394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63"/>
                    <a:pt x="71" y="346"/>
                    <a:pt x="179" y="346"/>
                  </a:cubicBezTo>
                  <a:lnTo>
                    <a:pt x="2215" y="346"/>
                  </a:lnTo>
                  <a:cubicBezTo>
                    <a:pt x="2310" y="346"/>
                    <a:pt x="2393" y="275"/>
                    <a:pt x="2393" y="179"/>
                  </a:cubicBezTo>
                  <a:cubicBezTo>
                    <a:pt x="2393" y="72"/>
                    <a:pt x="2310" y="1"/>
                    <a:pt x="2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7"/>
            <p:cNvSpPr/>
            <p:nvPr/>
          </p:nvSpPr>
          <p:spPr>
            <a:xfrm>
              <a:off x="1065810" y="2512542"/>
              <a:ext cx="117516" cy="11395"/>
            </a:xfrm>
            <a:custGeom>
              <a:rect b="b" l="l" r="r" t="t"/>
              <a:pathLst>
                <a:path extrusionOk="0" h="358" w="3692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74"/>
                    <a:pt x="84" y="358"/>
                    <a:pt x="179" y="358"/>
                  </a:cubicBezTo>
                  <a:lnTo>
                    <a:pt x="3513" y="358"/>
                  </a:lnTo>
                  <a:cubicBezTo>
                    <a:pt x="3608" y="358"/>
                    <a:pt x="3691" y="286"/>
                    <a:pt x="3691" y="179"/>
                  </a:cubicBezTo>
                  <a:cubicBezTo>
                    <a:pt x="3691" y="72"/>
                    <a:pt x="3608" y="1"/>
                    <a:pt x="3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7"/>
            <p:cNvSpPr/>
            <p:nvPr/>
          </p:nvSpPr>
          <p:spPr>
            <a:xfrm>
              <a:off x="1065810" y="2542112"/>
              <a:ext cx="76583" cy="11395"/>
            </a:xfrm>
            <a:custGeom>
              <a:rect b="b" l="l" r="r" t="t"/>
              <a:pathLst>
                <a:path extrusionOk="0" h="358" w="2406"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cubicBezTo>
                    <a:pt x="0" y="262"/>
                    <a:pt x="84" y="357"/>
                    <a:pt x="179" y="357"/>
                  </a:cubicBezTo>
                  <a:lnTo>
                    <a:pt x="2227" y="357"/>
                  </a:lnTo>
                  <a:cubicBezTo>
                    <a:pt x="2310" y="357"/>
                    <a:pt x="2405" y="274"/>
                    <a:pt x="2405" y="179"/>
                  </a:cubicBezTo>
                  <a:cubicBezTo>
                    <a:pt x="2405" y="72"/>
                    <a:pt x="2310" y="0"/>
                    <a:pt x="2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7"/>
            <p:cNvSpPr/>
            <p:nvPr/>
          </p:nvSpPr>
          <p:spPr>
            <a:xfrm>
              <a:off x="1154489" y="2542112"/>
              <a:ext cx="28838" cy="11395"/>
            </a:xfrm>
            <a:custGeom>
              <a:rect b="b" l="l" r="r" t="t"/>
              <a:pathLst>
                <a:path extrusionOk="0" h="358" w="906"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cubicBezTo>
                    <a:pt x="0" y="262"/>
                    <a:pt x="72" y="357"/>
                    <a:pt x="179" y="357"/>
                  </a:cubicBezTo>
                  <a:lnTo>
                    <a:pt x="727" y="357"/>
                  </a:lnTo>
                  <a:cubicBezTo>
                    <a:pt x="822" y="357"/>
                    <a:pt x="905" y="274"/>
                    <a:pt x="905" y="179"/>
                  </a:cubicBezTo>
                  <a:cubicBezTo>
                    <a:pt x="905" y="72"/>
                    <a:pt x="822" y="0"/>
                    <a:pt x="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27"/>
          <p:cNvGrpSpPr/>
          <p:nvPr/>
        </p:nvGrpSpPr>
        <p:grpSpPr>
          <a:xfrm>
            <a:off x="3861055" y="1306513"/>
            <a:ext cx="337334" cy="353599"/>
            <a:chOff x="853568" y="1975538"/>
            <a:chExt cx="337334" cy="353599"/>
          </a:xfrm>
        </p:grpSpPr>
        <p:sp>
          <p:nvSpPr>
            <p:cNvPr id="694" name="Google Shape;694;p27"/>
            <p:cNvSpPr/>
            <p:nvPr/>
          </p:nvSpPr>
          <p:spPr>
            <a:xfrm>
              <a:off x="853568" y="1975538"/>
              <a:ext cx="337334" cy="353599"/>
            </a:xfrm>
            <a:custGeom>
              <a:rect b="b" l="l" r="r" t="t"/>
              <a:pathLst>
                <a:path extrusionOk="0" h="11109" w="10598">
                  <a:moveTo>
                    <a:pt x="8180" y="322"/>
                  </a:moveTo>
                  <a:lnTo>
                    <a:pt x="5823" y="3596"/>
                  </a:lnTo>
                  <a:lnTo>
                    <a:pt x="5501" y="3132"/>
                  </a:lnTo>
                  <a:lnTo>
                    <a:pt x="7502" y="322"/>
                  </a:lnTo>
                  <a:close/>
                  <a:moveTo>
                    <a:pt x="9252" y="322"/>
                  </a:moveTo>
                  <a:lnTo>
                    <a:pt x="6371" y="4346"/>
                  </a:lnTo>
                  <a:lnTo>
                    <a:pt x="6049" y="3882"/>
                  </a:lnTo>
                  <a:lnTo>
                    <a:pt x="8597" y="322"/>
                  </a:lnTo>
                  <a:close/>
                  <a:moveTo>
                    <a:pt x="2072" y="322"/>
                  </a:moveTo>
                  <a:lnTo>
                    <a:pt x="4966" y="4358"/>
                  </a:lnTo>
                  <a:cubicBezTo>
                    <a:pt x="4906" y="4382"/>
                    <a:pt x="4859" y="4430"/>
                    <a:pt x="4811" y="4477"/>
                  </a:cubicBezTo>
                  <a:cubicBezTo>
                    <a:pt x="4750" y="4538"/>
                    <a:pt x="4652" y="4579"/>
                    <a:pt x="4557" y="4579"/>
                  </a:cubicBezTo>
                  <a:cubicBezTo>
                    <a:pt x="4521" y="4579"/>
                    <a:pt x="4486" y="4574"/>
                    <a:pt x="4454" y="4561"/>
                  </a:cubicBezTo>
                  <a:lnTo>
                    <a:pt x="1418" y="322"/>
                  </a:lnTo>
                  <a:close/>
                  <a:moveTo>
                    <a:pt x="3084" y="322"/>
                  </a:moveTo>
                  <a:lnTo>
                    <a:pt x="6121" y="4584"/>
                  </a:lnTo>
                  <a:cubicBezTo>
                    <a:pt x="6100" y="4589"/>
                    <a:pt x="6079" y="4591"/>
                    <a:pt x="6057" y="4591"/>
                  </a:cubicBezTo>
                  <a:cubicBezTo>
                    <a:pt x="5957" y="4591"/>
                    <a:pt x="5854" y="4546"/>
                    <a:pt x="5775" y="4477"/>
                  </a:cubicBezTo>
                  <a:cubicBezTo>
                    <a:pt x="5644" y="4346"/>
                    <a:pt x="5466" y="4287"/>
                    <a:pt x="5287" y="4287"/>
                  </a:cubicBezTo>
                  <a:lnTo>
                    <a:pt x="2453" y="334"/>
                  </a:lnTo>
                  <a:lnTo>
                    <a:pt x="3084" y="334"/>
                  </a:lnTo>
                  <a:lnTo>
                    <a:pt x="3084" y="322"/>
                  </a:lnTo>
                  <a:close/>
                  <a:moveTo>
                    <a:pt x="1013" y="322"/>
                  </a:moveTo>
                  <a:lnTo>
                    <a:pt x="4025" y="4537"/>
                  </a:lnTo>
                  <a:cubicBezTo>
                    <a:pt x="3858" y="4584"/>
                    <a:pt x="3716" y="4668"/>
                    <a:pt x="3608" y="4823"/>
                  </a:cubicBezTo>
                  <a:lnTo>
                    <a:pt x="394" y="322"/>
                  </a:lnTo>
                  <a:close/>
                  <a:moveTo>
                    <a:pt x="10216" y="322"/>
                  </a:moveTo>
                  <a:lnTo>
                    <a:pt x="7002" y="4823"/>
                  </a:lnTo>
                  <a:cubicBezTo>
                    <a:pt x="6906" y="4680"/>
                    <a:pt x="6775" y="4596"/>
                    <a:pt x="6633" y="4549"/>
                  </a:cubicBezTo>
                  <a:lnTo>
                    <a:pt x="9645" y="322"/>
                  </a:lnTo>
                  <a:close/>
                  <a:moveTo>
                    <a:pt x="5268" y="4599"/>
                  </a:moveTo>
                  <a:cubicBezTo>
                    <a:pt x="5362" y="4599"/>
                    <a:pt x="5454" y="4638"/>
                    <a:pt x="5525" y="4715"/>
                  </a:cubicBezTo>
                  <a:cubicBezTo>
                    <a:pt x="5652" y="4842"/>
                    <a:pt x="5822" y="4911"/>
                    <a:pt x="5994" y="4911"/>
                  </a:cubicBezTo>
                  <a:cubicBezTo>
                    <a:pt x="6081" y="4911"/>
                    <a:pt x="6168" y="4894"/>
                    <a:pt x="6252" y="4858"/>
                  </a:cubicBezTo>
                  <a:cubicBezTo>
                    <a:pt x="6295" y="4843"/>
                    <a:pt x="6338" y="4836"/>
                    <a:pt x="6380" y="4836"/>
                  </a:cubicBezTo>
                  <a:cubicBezTo>
                    <a:pt x="6534" y="4836"/>
                    <a:pt x="6672" y="4932"/>
                    <a:pt x="6728" y="5073"/>
                  </a:cubicBezTo>
                  <a:cubicBezTo>
                    <a:pt x="6728" y="5084"/>
                    <a:pt x="6752" y="5096"/>
                    <a:pt x="6752" y="5120"/>
                  </a:cubicBezTo>
                  <a:cubicBezTo>
                    <a:pt x="6823" y="5311"/>
                    <a:pt x="6954" y="5382"/>
                    <a:pt x="6954" y="5382"/>
                  </a:cubicBezTo>
                  <a:cubicBezTo>
                    <a:pt x="7109" y="5454"/>
                    <a:pt x="7240" y="5513"/>
                    <a:pt x="7371" y="5513"/>
                  </a:cubicBezTo>
                  <a:cubicBezTo>
                    <a:pt x="7561" y="5537"/>
                    <a:pt x="7728" y="5692"/>
                    <a:pt x="7716" y="5906"/>
                  </a:cubicBezTo>
                  <a:cubicBezTo>
                    <a:pt x="7704" y="6168"/>
                    <a:pt x="7847" y="6430"/>
                    <a:pt x="8085" y="6561"/>
                  </a:cubicBezTo>
                  <a:cubicBezTo>
                    <a:pt x="8264" y="6644"/>
                    <a:pt x="8335" y="6870"/>
                    <a:pt x="8252" y="7049"/>
                  </a:cubicBezTo>
                  <a:cubicBezTo>
                    <a:pt x="8133" y="7287"/>
                    <a:pt x="8157" y="7585"/>
                    <a:pt x="8323" y="7799"/>
                  </a:cubicBezTo>
                  <a:cubicBezTo>
                    <a:pt x="8442" y="7954"/>
                    <a:pt x="8430" y="8180"/>
                    <a:pt x="8264" y="8311"/>
                  </a:cubicBezTo>
                  <a:cubicBezTo>
                    <a:pt x="8061" y="8490"/>
                    <a:pt x="7966" y="8763"/>
                    <a:pt x="8026" y="9025"/>
                  </a:cubicBezTo>
                  <a:cubicBezTo>
                    <a:pt x="8073" y="9228"/>
                    <a:pt x="7966" y="9430"/>
                    <a:pt x="7776" y="9478"/>
                  </a:cubicBezTo>
                  <a:cubicBezTo>
                    <a:pt x="7502" y="9549"/>
                    <a:pt x="7311" y="9775"/>
                    <a:pt x="7264" y="10026"/>
                  </a:cubicBezTo>
                  <a:cubicBezTo>
                    <a:pt x="7242" y="10196"/>
                    <a:pt x="7087" y="10329"/>
                    <a:pt x="6909" y="10329"/>
                  </a:cubicBezTo>
                  <a:cubicBezTo>
                    <a:pt x="6889" y="10329"/>
                    <a:pt x="6868" y="10327"/>
                    <a:pt x="6847" y="10323"/>
                  </a:cubicBezTo>
                  <a:cubicBezTo>
                    <a:pt x="6809" y="10316"/>
                    <a:pt x="6770" y="10313"/>
                    <a:pt x="6732" y="10313"/>
                  </a:cubicBezTo>
                  <a:cubicBezTo>
                    <a:pt x="6508" y="10313"/>
                    <a:pt x="6290" y="10429"/>
                    <a:pt x="6168" y="10633"/>
                  </a:cubicBezTo>
                  <a:cubicBezTo>
                    <a:pt x="6100" y="10740"/>
                    <a:pt x="5977" y="10802"/>
                    <a:pt x="5854" y="10802"/>
                  </a:cubicBezTo>
                  <a:cubicBezTo>
                    <a:pt x="5785" y="10802"/>
                    <a:pt x="5716" y="10783"/>
                    <a:pt x="5656" y="10740"/>
                  </a:cubicBezTo>
                  <a:cubicBezTo>
                    <a:pt x="5537" y="10668"/>
                    <a:pt x="5418" y="10633"/>
                    <a:pt x="5287" y="10633"/>
                  </a:cubicBezTo>
                  <a:cubicBezTo>
                    <a:pt x="5156" y="10633"/>
                    <a:pt x="5025" y="10668"/>
                    <a:pt x="4918" y="10740"/>
                  </a:cubicBezTo>
                  <a:cubicBezTo>
                    <a:pt x="4858" y="10779"/>
                    <a:pt x="4788" y="10797"/>
                    <a:pt x="4719" y="10797"/>
                  </a:cubicBezTo>
                  <a:cubicBezTo>
                    <a:pt x="4596" y="10797"/>
                    <a:pt x="4475" y="10739"/>
                    <a:pt x="4406" y="10633"/>
                  </a:cubicBezTo>
                  <a:cubicBezTo>
                    <a:pt x="4275" y="10437"/>
                    <a:pt x="4035" y="10320"/>
                    <a:pt x="3794" y="10320"/>
                  </a:cubicBezTo>
                  <a:cubicBezTo>
                    <a:pt x="3772" y="10320"/>
                    <a:pt x="3750" y="10321"/>
                    <a:pt x="3727" y="10323"/>
                  </a:cubicBezTo>
                  <a:cubicBezTo>
                    <a:pt x="3708" y="10327"/>
                    <a:pt x="3688" y="10329"/>
                    <a:pt x="3668" y="10329"/>
                  </a:cubicBezTo>
                  <a:cubicBezTo>
                    <a:pt x="3497" y="10329"/>
                    <a:pt x="3332" y="10196"/>
                    <a:pt x="3311" y="10026"/>
                  </a:cubicBezTo>
                  <a:cubicBezTo>
                    <a:pt x="3263" y="9764"/>
                    <a:pt x="3073" y="9537"/>
                    <a:pt x="2799" y="9478"/>
                  </a:cubicBezTo>
                  <a:cubicBezTo>
                    <a:pt x="2608" y="9418"/>
                    <a:pt x="2489" y="9228"/>
                    <a:pt x="2549" y="9025"/>
                  </a:cubicBezTo>
                  <a:cubicBezTo>
                    <a:pt x="2620" y="8763"/>
                    <a:pt x="2537" y="8490"/>
                    <a:pt x="2311" y="8311"/>
                  </a:cubicBezTo>
                  <a:cubicBezTo>
                    <a:pt x="2168" y="8180"/>
                    <a:pt x="2132" y="7954"/>
                    <a:pt x="2251" y="7799"/>
                  </a:cubicBezTo>
                  <a:cubicBezTo>
                    <a:pt x="2418" y="7585"/>
                    <a:pt x="2442" y="7287"/>
                    <a:pt x="2322" y="7049"/>
                  </a:cubicBezTo>
                  <a:cubicBezTo>
                    <a:pt x="2239" y="6870"/>
                    <a:pt x="2311" y="6644"/>
                    <a:pt x="2489" y="6561"/>
                  </a:cubicBezTo>
                  <a:cubicBezTo>
                    <a:pt x="2727" y="6442"/>
                    <a:pt x="2882" y="6192"/>
                    <a:pt x="2858" y="5906"/>
                  </a:cubicBezTo>
                  <a:cubicBezTo>
                    <a:pt x="2846" y="5715"/>
                    <a:pt x="3013" y="5537"/>
                    <a:pt x="3204" y="5513"/>
                  </a:cubicBezTo>
                  <a:cubicBezTo>
                    <a:pt x="3418" y="5501"/>
                    <a:pt x="3608" y="5394"/>
                    <a:pt x="3727" y="5215"/>
                  </a:cubicBezTo>
                  <a:lnTo>
                    <a:pt x="3727" y="5204"/>
                  </a:lnTo>
                  <a:cubicBezTo>
                    <a:pt x="3751" y="5156"/>
                    <a:pt x="3787" y="5120"/>
                    <a:pt x="3799" y="5073"/>
                  </a:cubicBezTo>
                  <a:cubicBezTo>
                    <a:pt x="3854" y="4925"/>
                    <a:pt x="3995" y="4835"/>
                    <a:pt x="4145" y="4835"/>
                  </a:cubicBezTo>
                  <a:cubicBezTo>
                    <a:pt x="4188" y="4835"/>
                    <a:pt x="4232" y="4842"/>
                    <a:pt x="4275" y="4858"/>
                  </a:cubicBezTo>
                  <a:cubicBezTo>
                    <a:pt x="4355" y="4889"/>
                    <a:pt x="4438" y="4903"/>
                    <a:pt x="4521" y="4903"/>
                  </a:cubicBezTo>
                  <a:cubicBezTo>
                    <a:pt x="4698" y="4903"/>
                    <a:pt x="4872" y="4837"/>
                    <a:pt x="5001" y="4715"/>
                  </a:cubicBezTo>
                  <a:cubicBezTo>
                    <a:pt x="5079" y="4638"/>
                    <a:pt x="5174" y="4599"/>
                    <a:pt x="5268" y="4599"/>
                  </a:cubicBezTo>
                  <a:close/>
                  <a:moveTo>
                    <a:pt x="298" y="0"/>
                  </a:moveTo>
                  <a:cubicBezTo>
                    <a:pt x="203" y="0"/>
                    <a:pt x="108" y="60"/>
                    <a:pt x="48" y="143"/>
                  </a:cubicBezTo>
                  <a:cubicBezTo>
                    <a:pt x="1" y="239"/>
                    <a:pt x="1" y="358"/>
                    <a:pt x="60" y="429"/>
                  </a:cubicBezTo>
                  <a:lnTo>
                    <a:pt x="3418" y="5096"/>
                  </a:lnTo>
                  <a:cubicBezTo>
                    <a:pt x="3358" y="5144"/>
                    <a:pt x="3275" y="5168"/>
                    <a:pt x="3204" y="5168"/>
                  </a:cubicBezTo>
                  <a:cubicBezTo>
                    <a:pt x="2834" y="5192"/>
                    <a:pt x="2537" y="5513"/>
                    <a:pt x="2549" y="5906"/>
                  </a:cubicBezTo>
                  <a:cubicBezTo>
                    <a:pt x="2549" y="6049"/>
                    <a:pt x="2477" y="6180"/>
                    <a:pt x="2358" y="6239"/>
                  </a:cubicBezTo>
                  <a:cubicBezTo>
                    <a:pt x="2013" y="6418"/>
                    <a:pt x="1882" y="6835"/>
                    <a:pt x="2061" y="7168"/>
                  </a:cubicBezTo>
                  <a:cubicBezTo>
                    <a:pt x="2120" y="7299"/>
                    <a:pt x="2108" y="7454"/>
                    <a:pt x="2013" y="7573"/>
                  </a:cubicBezTo>
                  <a:cubicBezTo>
                    <a:pt x="1775" y="7871"/>
                    <a:pt x="1822" y="8299"/>
                    <a:pt x="2120" y="8537"/>
                  </a:cubicBezTo>
                  <a:cubicBezTo>
                    <a:pt x="2215" y="8621"/>
                    <a:pt x="2275" y="8775"/>
                    <a:pt x="2239" y="8906"/>
                  </a:cubicBezTo>
                  <a:cubicBezTo>
                    <a:pt x="2132" y="9275"/>
                    <a:pt x="2358" y="9656"/>
                    <a:pt x="2727" y="9752"/>
                  </a:cubicBezTo>
                  <a:cubicBezTo>
                    <a:pt x="2858" y="9799"/>
                    <a:pt x="2965" y="9906"/>
                    <a:pt x="3001" y="10049"/>
                  </a:cubicBezTo>
                  <a:cubicBezTo>
                    <a:pt x="3056" y="10399"/>
                    <a:pt x="3361" y="10639"/>
                    <a:pt x="3697" y="10639"/>
                  </a:cubicBezTo>
                  <a:cubicBezTo>
                    <a:pt x="3727" y="10639"/>
                    <a:pt x="3757" y="10637"/>
                    <a:pt x="3787" y="10633"/>
                  </a:cubicBezTo>
                  <a:cubicBezTo>
                    <a:pt x="3799" y="10632"/>
                    <a:pt x="3811" y="10631"/>
                    <a:pt x="3823" y="10631"/>
                  </a:cubicBezTo>
                  <a:cubicBezTo>
                    <a:pt x="3953" y="10631"/>
                    <a:pt x="4079" y="10690"/>
                    <a:pt x="4144" y="10799"/>
                  </a:cubicBezTo>
                  <a:cubicBezTo>
                    <a:pt x="4274" y="10998"/>
                    <a:pt x="4502" y="11109"/>
                    <a:pt x="4731" y="11109"/>
                  </a:cubicBezTo>
                  <a:cubicBezTo>
                    <a:pt x="4858" y="11109"/>
                    <a:pt x="4986" y="11074"/>
                    <a:pt x="5097" y="11002"/>
                  </a:cubicBezTo>
                  <a:cubicBezTo>
                    <a:pt x="5156" y="10966"/>
                    <a:pt x="5228" y="10948"/>
                    <a:pt x="5299" y="10948"/>
                  </a:cubicBezTo>
                  <a:cubicBezTo>
                    <a:pt x="5370" y="10948"/>
                    <a:pt x="5442" y="10966"/>
                    <a:pt x="5501" y="11002"/>
                  </a:cubicBezTo>
                  <a:cubicBezTo>
                    <a:pt x="5621" y="11085"/>
                    <a:pt x="5740" y="11109"/>
                    <a:pt x="5871" y="11109"/>
                  </a:cubicBezTo>
                  <a:cubicBezTo>
                    <a:pt x="6097" y="11109"/>
                    <a:pt x="6311" y="11002"/>
                    <a:pt x="6454" y="10799"/>
                  </a:cubicBezTo>
                  <a:cubicBezTo>
                    <a:pt x="6519" y="10690"/>
                    <a:pt x="6645" y="10631"/>
                    <a:pt x="6775" y="10631"/>
                  </a:cubicBezTo>
                  <a:cubicBezTo>
                    <a:pt x="6787" y="10631"/>
                    <a:pt x="6799" y="10632"/>
                    <a:pt x="6811" y="10633"/>
                  </a:cubicBezTo>
                  <a:cubicBezTo>
                    <a:pt x="6848" y="10639"/>
                    <a:pt x="6884" y="10641"/>
                    <a:pt x="6920" y="10641"/>
                  </a:cubicBezTo>
                  <a:cubicBezTo>
                    <a:pt x="7248" y="10641"/>
                    <a:pt x="7543" y="10403"/>
                    <a:pt x="7597" y="10049"/>
                  </a:cubicBezTo>
                  <a:cubicBezTo>
                    <a:pt x="7621" y="9906"/>
                    <a:pt x="7728" y="9799"/>
                    <a:pt x="7859" y="9752"/>
                  </a:cubicBezTo>
                  <a:cubicBezTo>
                    <a:pt x="8240" y="9656"/>
                    <a:pt x="8442" y="9275"/>
                    <a:pt x="8359" y="8906"/>
                  </a:cubicBezTo>
                  <a:cubicBezTo>
                    <a:pt x="8323" y="8775"/>
                    <a:pt x="8371" y="8621"/>
                    <a:pt x="8478" y="8537"/>
                  </a:cubicBezTo>
                  <a:cubicBezTo>
                    <a:pt x="8776" y="8299"/>
                    <a:pt x="8811" y="7871"/>
                    <a:pt x="8573" y="7573"/>
                  </a:cubicBezTo>
                  <a:cubicBezTo>
                    <a:pt x="8490" y="7454"/>
                    <a:pt x="8478" y="7299"/>
                    <a:pt x="8538" y="7168"/>
                  </a:cubicBezTo>
                  <a:cubicBezTo>
                    <a:pt x="8692" y="6823"/>
                    <a:pt x="8561" y="6406"/>
                    <a:pt x="8240" y="6239"/>
                  </a:cubicBezTo>
                  <a:cubicBezTo>
                    <a:pt x="8097" y="6180"/>
                    <a:pt x="8026" y="6037"/>
                    <a:pt x="8037" y="5906"/>
                  </a:cubicBezTo>
                  <a:cubicBezTo>
                    <a:pt x="8061" y="5525"/>
                    <a:pt x="7776" y="5204"/>
                    <a:pt x="7383" y="5168"/>
                  </a:cubicBezTo>
                  <a:cubicBezTo>
                    <a:pt x="7311" y="5168"/>
                    <a:pt x="7240" y="5144"/>
                    <a:pt x="7180" y="5096"/>
                  </a:cubicBezTo>
                  <a:lnTo>
                    <a:pt x="10526" y="429"/>
                  </a:lnTo>
                  <a:cubicBezTo>
                    <a:pt x="10585" y="358"/>
                    <a:pt x="10597" y="251"/>
                    <a:pt x="10538" y="143"/>
                  </a:cubicBezTo>
                  <a:cubicBezTo>
                    <a:pt x="10490" y="60"/>
                    <a:pt x="10395" y="0"/>
                    <a:pt x="10288" y="0"/>
                  </a:cubicBezTo>
                  <a:lnTo>
                    <a:pt x="7478" y="0"/>
                  </a:lnTo>
                  <a:cubicBezTo>
                    <a:pt x="7383" y="0"/>
                    <a:pt x="7299" y="36"/>
                    <a:pt x="7252" y="120"/>
                  </a:cubicBezTo>
                  <a:lnTo>
                    <a:pt x="5287" y="2858"/>
                  </a:lnTo>
                  <a:lnTo>
                    <a:pt x="3335" y="120"/>
                  </a:lnTo>
                  <a:cubicBezTo>
                    <a:pt x="3299" y="36"/>
                    <a:pt x="3204" y="0"/>
                    <a:pt x="3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7"/>
            <p:cNvSpPr/>
            <p:nvPr/>
          </p:nvSpPr>
          <p:spPr>
            <a:xfrm>
              <a:off x="938458" y="2136979"/>
              <a:ext cx="166789" cy="76742"/>
            </a:xfrm>
            <a:custGeom>
              <a:rect b="b" l="l" r="r" t="t"/>
              <a:pathLst>
                <a:path extrusionOk="0" h="2411" w="5240">
                  <a:moveTo>
                    <a:pt x="2620" y="1"/>
                  </a:moveTo>
                  <a:cubicBezTo>
                    <a:pt x="2001" y="1"/>
                    <a:pt x="1370" y="227"/>
                    <a:pt x="894" y="643"/>
                  </a:cubicBezTo>
                  <a:cubicBezTo>
                    <a:pt x="417" y="1036"/>
                    <a:pt x="108" y="1608"/>
                    <a:pt x="13" y="2227"/>
                  </a:cubicBezTo>
                  <a:cubicBezTo>
                    <a:pt x="1" y="2322"/>
                    <a:pt x="60" y="2406"/>
                    <a:pt x="156" y="2406"/>
                  </a:cubicBezTo>
                  <a:lnTo>
                    <a:pt x="179" y="2406"/>
                  </a:lnTo>
                  <a:cubicBezTo>
                    <a:pt x="251" y="2406"/>
                    <a:pt x="334" y="2346"/>
                    <a:pt x="346" y="2275"/>
                  </a:cubicBezTo>
                  <a:cubicBezTo>
                    <a:pt x="429" y="1739"/>
                    <a:pt x="703" y="1251"/>
                    <a:pt x="1120" y="894"/>
                  </a:cubicBezTo>
                  <a:cubicBezTo>
                    <a:pt x="1537" y="536"/>
                    <a:pt x="2072" y="322"/>
                    <a:pt x="2620" y="322"/>
                  </a:cubicBezTo>
                  <a:cubicBezTo>
                    <a:pt x="3168" y="322"/>
                    <a:pt x="3704" y="524"/>
                    <a:pt x="4120" y="894"/>
                  </a:cubicBezTo>
                  <a:cubicBezTo>
                    <a:pt x="4537" y="1251"/>
                    <a:pt x="4811" y="1739"/>
                    <a:pt x="4894" y="2275"/>
                  </a:cubicBezTo>
                  <a:cubicBezTo>
                    <a:pt x="4904" y="2356"/>
                    <a:pt x="4975" y="2411"/>
                    <a:pt x="5040" y="2411"/>
                  </a:cubicBezTo>
                  <a:cubicBezTo>
                    <a:pt x="5051" y="2411"/>
                    <a:pt x="5062" y="2409"/>
                    <a:pt x="5073" y="2406"/>
                  </a:cubicBezTo>
                  <a:cubicBezTo>
                    <a:pt x="5180" y="2394"/>
                    <a:pt x="5240" y="2322"/>
                    <a:pt x="5228" y="2227"/>
                  </a:cubicBezTo>
                  <a:cubicBezTo>
                    <a:pt x="5132" y="1620"/>
                    <a:pt x="4823" y="1060"/>
                    <a:pt x="4347" y="643"/>
                  </a:cubicBezTo>
                  <a:cubicBezTo>
                    <a:pt x="3870" y="227"/>
                    <a:pt x="3263" y="1"/>
                    <a:pt x="2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938840" y="2227377"/>
              <a:ext cx="166407" cy="76774"/>
            </a:xfrm>
            <a:custGeom>
              <a:rect b="b" l="l" r="r" t="t"/>
              <a:pathLst>
                <a:path extrusionOk="0" h="2412" w="5228">
                  <a:moveTo>
                    <a:pt x="193" y="1"/>
                  </a:moveTo>
                  <a:cubicBezTo>
                    <a:pt x="181" y="1"/>
                    <a:pt x="168" y="3"/>
                    <a:pt x="155" y="6"/>
                  </a:cubicBezTo>
                  <a:cubicBezTo>
                    <a:pt x="60" y="18"/>
                    <a:pt x="1" y="101"/>
                    <a:pt x="24" y="197"/>
                  </a:cubicBezTo>
                  <a:cubicBezTo>
                    <a:pt x="108" y="804"/>
                    <a:pt x="417" y="1375"/>
                    <a:pt x="894" y="1768"/>
                  </a:cubicBezTo>
                  <a:cubicBezTo>
                    <a:pt x="1370" y="2185"/>
                    <a:pt x="1989" y="2411"/>
                    <a:pt x="2608" y="2411"/>
                  </a:cubicBezTo>
                  <a:cubicBezTo>
                    <a:pt x="3239" y="2411"/>
                    <a:pt x="3858" y="2185"/>
                    <a:pt x="4335" y="1768"/>
                  </a:cubicBezTo>
                  <a:cubicBezTo>
                    <a:pt x="4811" y="1375"/>
                    <a:pt x="5120" y="804"/>
                    <a:pt x="5216" y="185"/>
                  </a:cubicBezTo>
                  <a:cubicBezTo>
                    <a:pt x="5228" y="101"/>
                    <a:pt x="5168" y="18"/>
                    <a:pt x="5085" y="6"/>
                  </a:cubicBezTo>
                  <a:cubicBezTo>
                    <a:pt x="5070" y="3"/>
                    <a:pt x="5056" y="1"/>
                    <a:pt x="5043" y="1"/>
                  </a:cubicBezTo>
                  <a:cubicBezTo>
                    <a:pt x="4966" y="1"/>
                    <a:pt x="4906" y="56"/>
                    <a:pt x="4906" y="137"/>
                  </a:cubicBezTo>
                  <a:cubicBezTo>
                    <a:pt x="4811" y="673"/>
                    <a:pt x="4549" y="1161"/>
                    <a:pt x="4132" y="1518"/>
                  </a:cubicBezTo>
                  <a:cubicBezTo>
                    <a:pt x="3715" y="1875"/>
                    <a:pt x="3180" y="2090"/>
                    <a:pt x="2620" y="2090"/>
                  </a:cubicBezTo>
                  <a:cubicBezTo>
                    <a:pt x="2072" y="2090"/>
                    <a:pt x="1537" y="1887"/>
                    <a:pt x="1120" y="1518"/>
                  </a:cubicBezTo>
                  <a:cubicBezTo>
                    <a:pt x="703" y="1161"/>
                    <a:pt x="441" y="673"/>
                    <a:pt x="346" y="137"/>
                  </a:cubicBezTo>
                  <a:cubicBezTo>
                    <a:pt x="336" y="56"/>
                    <a:pt x="265" y="1"/>
                    <a:pt x="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1007052" y="2185106"/>
              <a:ext cx="19003" cy="70153"/>
            </a:xfrm>
            <a:custGeom>
              <a:rect b="b" l="l" r="r" t="t"/>
              <a:pathLst>
                <a:path extrusionOk="0" h="2204" w="597">
                  <a:moveTo>
                    <a:pt x="453" y="1"/>
                  </a:moveTo>
                  <a:cubicBezTo>
                    <a:pt x="418" y="1"/>
                    <a:pt x="394" y="24"/>
                    <a:pt x="382" y="36"/>
                  </a:cubicBezTo>
                  <a:lnTo>
                    <a:pt x="60" y="334"/>
                  </a:lnTo>
                  <a:cubicBezTo>
                    <a:pt x="25" y="358"/>
                    <a:pt x="1" y="405"/>
                    <a:pt x="1" y="453"/>
                  </a:cubicBezTo>
                  <a:cubicBezTo>
                    <a:pt x="1" y="513"/>
                    <a:pt x="48" y="584"/>
                    <a:pt x="108" y="584"/>
                  </a:cubicBezTo>
                  <a:cubicBezTo>
                    <a:pt x="120" y="584"/>
                    <a:pt x="156" y="572"/>
                    <a:pt x="167" y="560"/>
                  </a:cubicBezTo>
                  <a:lnTo>
                    <a:pt x="275" y="417"/>
                  </a:lnTo>
                  <a:lnTo>
                    <a:pt x="275" y="2108"/>
                  </a:lnTo>
                  <a:cubicBezTo>
                    <a:pt x="275" y="2179"/>
                    <a:pt x="346" y="2203"/>
                    <a:pt x="441" y="2203"/>
                  </a:cubicBezTo>
                  <a:cubicBezTo>
                    <a:pt x="513" y="2203"/>
                    <a:pt x="596" y="2179"/>
                    <a:pt x="596" y="2108"/>
                  </a:cubicBezTo>
                  <a:lnTo>
                    <a:pt x="596" y="96"/>
                  </a:lnTo>
                  <a:cubicBezTo>
                    <a:pt x="584" y="48"/>
                    <a:pt x="513" y="1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98" name="Google Shape;6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425" y="1420350"/>
            <a:ext cx="5633137" cy="34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3" name="Google Shape;703;p28"/>
          <p:cNvCxnSpPr/>
          <p:nvPr/>
        </p:nvCxnSpPr>
        <p:spPr>
          <a:xfrm>
            <a:off x="835375" y="4857925"/>
            <a:ext cx="1256400" cy="36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04" name="Google Shape;704;p28"/>
          <p:cNvCxnSpPr/>
          <p:nvPr/>
        </p:nvCxnSpPr>
        <p:spPr>
          <a:xfrm rot="10800000">
            <a:off x="4324294" y="4861550"/>
            <a:ext cx="1147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05" name="Google Shape;705;p28"/>
          <p:cNvCxnSpPr/>
          <p:nvPr/>
        </p:nvCxnSpPr>
        <p:spPr>
          <a:xfrm rot="10800000">
            <a:off x="4161994" y="4534500"/>
            <a:ext cx="1310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06" name="Google Shape;706;p28"/>
          <p:cNvCxnSpPr>
            <a:endCxn id="707" idx="0"/>
          </p:cNvCxnSpPr>
          <p:nvPr/>
        </p:nvCxnSpPr>
        <p:spPr>
          <a:xfrm>
            <a:off x="1375113" y="-319950"/>
            <a:ext cx="0" cy="25110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7" name="Google Shape;707;p28"/>
          <p:cNvSpPr txBox="1"/>
          <p:nvPr>
            <p:ph idx="4294967295" type="ctrTitle"/>
          </p:nvPr>
        </p:nvSpPr>
        <p:spPr>
          <a:xfrm>
            <a:off x="434463" y="2191050"/>
            <a:ext cx="1881300" cy="761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Bulan/Hari</a:t>
            </a:r>
            <a:endParaRPr sz="1800"/>
          </a:p>
        </p:txBody>
      </p:sp>
      <p:cxnSp>
        <p:nvCxnSpPr>
          <p:cNvPr id="708" name="Google Shape;708;p28"/>
          <p:cNvCxnSpPr>
            <a:stCxn id="707" idx="2"/>
          </p:cNvCxnSpPr>
          <p:nvPr/>
        </p:nvCxnSpPr>
        <p:spPr>
          <a:xfrm>
            <a:off x="1375113" y="2952450"/>
            <a:ext cx="0" cy="38835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9" name="Google Shape;709;p28"/>
          <p:cNvSpPr/>
          <p:nvPr/>
        </p:nvSpPr>
        <p:spPr>
          <a:xfrm>
            <a:off x="8" y="35648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28"/>
          <p:cNvSpPr/>
          <p:nvPr/>
        </p:nvSpPr>
        <p:spPr>
          <a:xfrm>
            <a:off x="-127992" y="37172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1" name="Google Shape;7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8900" y="0"/>
            <a:ext cx="3205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28"/>
          <p:cNvSpPr/>
          <p:nvPr/>
        </p:nvSpPr>
        <p:spPr>
          <a:xfrm>
            <a:off x="1621026" y="3145050"/>
            <a:ext cx="2794205" cy="2794153"/>
          </a:xfrm>
          <a:custGeom>
            <a:rect b="b" l="l" r="r" t="t"/>
            <a:pathLst>
              <a:path extrusionOk="0" h="53592" w="53593">
                <a:moveTo>
                  <a:pt x="26790" y="454"/>
                </a:moveTo>
                <a:cubicBezTo>
                  <a:pt x="41319" y="454"/>
                  <a:pt x="53139" y="12273"/>
                  <a:pt x="53139" y="26789"/>
                </a:cubicBezTo>
                <a:cubicBezTo>
                  <a:pt x="53139" y="41318"/>
                  <a:pt x="41319" y="53138"/>
                  <a:pt x="26790" y="53138"/>
                </a:cubicBezTo>
                <a:cubicBezTo>
                  <a:pt x="12274" y="53138"/>
                  <a:pt x="454" y="41318"/>
                  <a:pt x="454" y="26789"/>
                </a:cubicBezTo>
                <a:cubicBezTo>
                  <a:pt x="454" y="12273"/>
                  <a:pt x="12274" y="454"/>
                  <a:pt x="26790" y="454"/>
                </a:cubicBezTo>
                <a:close/>
                <a:moveTo>
                  <a:pt x="26790" y="0"/>
                </a:moveTo>
                <a:cubicBezTo>
                  <a:pt x="12022" y="0"/>
                  <a:pt x="1" y="12021"/>
                  <a:pt x="1" y="26789"/>
                </a:cubicBezTo>
                <a:cubicBezTo>
                  <a:pt x="1" y="41570"/>
                  <a:pt x="12022" y="53591"/>
                  <a:pt x="26790" y="53591"/>
                </a:cubicBezTo>
                <a:cubicBezTo>
                  <a:pt x="41571" y="53591"/>
                  <a:pt x="53592" y="41570"/>
                  <a:pt x="53592" y="26789"/>
                </a:cubicBezTo>
                <a:cubicBezTo>
                  <a:pt x="53592" y="12021"/>
                  <a:pt x="41571" y="0"/>
                  <a:pt x="267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28"/>
          <p:cNvSpPr/>
          <p:nvPr/>
        </p:nvSpPr>
        <p:spPr>
          <a:xfrm>
            <a:off x="1809599" y="3334250"/>
            <a:ext cx="2417042" cy="2416417"/>
          </a:xfrm>
          <a:custGeom>
            <a:rect b="b" l="l" r="r" t="t"/>
            <a:pathLst>
              <a:path extrusionOk="0" h="46347" w="46359">
                <a:moveTo>
                  <a:pt x="23173" y="441"/>
                </a:moveTo>
                <a:cubicBezTo>
                  <a:pt x="35711" y="441"/>
                  <a:pt x="45905" y="10635"/>
                  <a:pt x="45905" y="23160"/>
                </a:cubicBezTo>
                <a:cubicBezTo>
                  <a:pt x="45905" y="35698"/>
                  <a:pt x="35711" y="45892"/>
                  <a:pt x="23186" y="45892"/>
                </a:cubicBezTo>
                <a:cubicBezTo>
                  <a:pt x="10661" y="45892"/>
                  <a:pt x="466" y="35698"/>
                  <a:pt x="466" y="23160"/>
                </a:cubicBezTo>
                <a:cubicBezTo>
                  <a:pt x="466" y="10635"/>
                  <a:pt x="10648" y="441"/>
                  <a:pt x="23173" y="441"/>
                </a:cubicBezTo>
                <a:close/>
                <a:moveTo>
                  <a:pt x="23173" y="0"/>
                </a:moveTo>
                <a:cubicBezTo>
                  <a:pt x="10396" y="0"/>
                  <a:pt x="0" y="10383"/>
                  <a:pt x="0" y="23160"/>
                </a:cubicBezTo>
                <a:cubicBezTo>
                  <a:pt x="0" y="35950"/>
                  <a:pt x="10396" y="46346"/>
                  <a:pt x="23173" y="46346"/>
                </a:cubicBezTo>
                <a:cubicBezTo>
                  <a:pt x="35963" y="46346"/>
                  <a:pt x="46359" y="35938"/>
                  <a:pt x="46359" y="23160"/>
                </a:cubicBezTo>
                <a:cubicBezTo>
                  <a:pt x="46359" y="10396"/>
                  <a:pt x="35963" y="0"/>
                  <a:pt x="23173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28"/>
          <p:cNvSpPr/>
          <p:nvPr/>
        </p:nvSpPr>
        <p:spPr>
          <a:xfrm>
            <a:off x="1917989" y="3522146"/>
            <a:ext cx="2120119" cy="2039932"/>
          </a:xfrm>
          <a:custGeom>
            <a:rect b="b" l="l" r="r" t="t"/>
            <a:pathLst>
              <a:path extrusionOk="0" h="39126" w="40664">
                <a:moveTo>
                  <a:pt x="21094" y="454"/>
                </a:moveTo>
                <a:cubicBezTo>
                  <a:pt x="31641" y="466"/>
                  <a:pt x="40197" y="9010"/>
                  <a:pt x="40210" y="19556"/>
                </a:cubicBezTo>
                <a:cubicBezTo>
                  <a:pt x="40210" y="27293"/>
                  <a:pt x="35547" y="34262"/>
                  <a:pt x="28415" y="37210"/>
                </a:cubicBezTo>
                <a:cubicBezTo>
                  <a:pt x="26049" y="38191"/>
                  <a:pt x="23565" y="38667"/>
                  <a:pt x="21102" y="38667"/>
                </a:cubicBezTo>
                <a:cubicBezTo>
                  <a:pt x="16129" y="38667"/>
                  <a:pt x="11243" y="36726"/>
                  <a:pt x="7586" y="33077"/>
                </a:cubicBezTo>
                <a:cubicBezTo>
                  <a:pt x="2130" y="27608"/>
                  <a:pt x="492" y="19393"/>
                  <a:pt x="3440" y="12248"/>
                </a:cubicBezTo>
                <a:cubicBezTo>
                  <a:pt x="6402" y="5116"/>
                  <a:pt x="13370" y="454"/>
                  <a:pt x="21094" y="454"/>
                </a:cubicBezTo>
                <a:close/>
                <a:moveTo>
                  <a:pt x="21107" y="0"/>
                </a:moveTo>
                <a:cubicBezTo>
                  <a:pt x="16017" y="0"/>
                  <a:pt x="11015" y="1989"/>
                  <a:pt x="7271" y="5733"/>
                </a:cubicBezTo>
                <a:cubicBezTo>
                  <a:pt x="1676" y="11328"/>
                  <a:pt x="0" y="19733"/>
                  <a:pt x="3025" y="27041"/>
                </a:cubicBezTo>
                <a:cubicBezTo>
                  <a:pt x="6049" y="34362"/>
                  <a:pt x="13181" y="39126"/>
                  <a:pt x="21094" y="39126"/>
                </a:cubicBezTo>
                <a:cubicBezTo>
                  <a:pt x="31893" y="39113"/>
                  <a:pt x="40651" y="30355"/>
                  <a:pt x="40663" y="19556"/>
                </a:cubicBezTo>
                <a:cubicBezTo>
                  <a:pt x="40663" y="11643"/>
                  <a:pt x="35888" y="4511"/>
                  <a:pt x="28579" y="1487"/>
                </a:cubicBezTo>
                <a:cubicBezTo>
                  <a:pt x="26161" y="486"/>
                  <a:pt x="23624" y="0"/>
                  <a:pt x="21107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28"/>
          <p:cNvSpPr/>
          <p:nvPr/>
        </p:nvSpPr>
        <p:spPr>
          <a:xfrm rot="-8999970">
            <a:off x="1621071" y="3145784"/>
            <a:ext cx="2794158" cy="2793489"/>
          </a:xfrm>
          <a:prstGeom prst="blockArc">
            <a:avLst>
              <a:gd fmla="val 15791057" name="adj1"/>
              <a:gd fmla="val 10360267" name="adj2"/>
              <a:gd fmla="val 865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8"/>
          <p:cNvSpPr/>
          <p:nvPr/>
        </p:nvSpPr>
        <p:spPr>
          <a:xfrm>
            <a:off x="1809601" y="3334197"/>
            <a:ext cx="2417100" cy="2416500"/>
          </a:xfrm>
          <a:prstGeom prst="blockArc">
            <a:avLst>
              <a:gd fmla="val 18313733" name="adj1"/>
              <a:gd fmla="val 10538502" name="adj2"/>
              <a:gd fmla="val 1000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28"/>
          <p:cNvSpPr/>
          <p:nvPr/>
        </p:nvSpPr>
        <p:spPr>
          <a:xfrm rot="4870002">
            <a:off x="1998538" y="3522986"/>
            <a:ext cx="2039591" cy="2038998"/>
          </a:xfrm>
          <a:prstGeom prst="blockArc">
            <a:avLst>
              <a:gd fmla="val 2412399" name="adj1"/>
              <a:gd fmla="val 10510293" name="adj2"/>
              <a:gd fmla="val 1218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8" name="Google Shape;718;p28"/>
          <p:cNvCxnSpPr/>
          <p:nvPr/>
        </p:nvCxnSpPr>
        <p:spPr>
          <a:xfrm flipH="1" rot="10800000">
            <a:off x="-39700" y="4542575"/>
            <a:ext cx="2038500" cy="4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719" name="Google Shape;719;p28"/>
          <p:cNvGrpSpPr/>
          <p:nvPr/>
        </p:nvGrpSpPr>
        <p:grpSpPr>
          <a:xfrm>
            <a:off x="3050383" y="4260441"/>
            <a:ext cx="728193" cy="902466"/>
            <a:chOff x="8047661" y="1501037"/>
            <a:chExt cx="278404" cy="355260"/>
          </a:xfrm>
        </p:grpSpPr>
        <p:sp>
          <p:nvSpPr>
            <p:cNvPr id="720" name="Google Shape;720;p28"/>
            <p:cNvSpPr/>
            <p:nvPr/>
          </p:nvSpPr>
          <p:spPr>
            <a:xfrm>
              <a:off x="8147611" y="1622815"/>
              <a:ext cx="10581" cy="16220"/>
            </a:xfrm>
            <a:custGeom>
              <a:rect b="b" l="l" r="r" t="t"/>
              <a:pathLst>
                <a:path extrusionOk="0" h="512" w="334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12"/>
                    <a:pt x="167" y="512"/>
                  </a:cubicBezTo>
                  <a:cubicBezTo>
                    <a:pt x="251" y="512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1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8214741" y="1622815"/>
              <a:ext cx="10233" cy="16220"/>
            </a:xfrm>
            <a:custGeom>
              <a:rect b="b" l="l" r="r" t="t"/>
              <a:pathLst>
                <a:path extrusionOk="0" h="512" w="323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8163451" y="1661370"/>
              <a:ext cx="45302" cy="16157"/>
            </a:xfrm>
            <a:custGeom>
              <a:rect b="b" l="l" r="r" t="t"/>
              <a:pathLst>
                <a:path extrusionOk="0" h="510" w="1430">
                  <a:moveTo>
                    <a:pt x="184" y="0"/>
                  </a:moveTo>
                  <a:cubicBezTo>
                    <a:pt x="141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691" y="509"/>
                  </a:cubicBezTo>
                  <a:cubicBezTo>
                    <a:pt x="965" y="509"/>
                    <a:pt x="1203" y="426"/>
                    <a:pt x="1334" y="283"/>
                  </a:cubicBezTo>
                  <a:cubicBezTo>
                    <a:pt x="1429" y="224"/>
                    <a:pt x="1429" y="128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88"/>
                    <a:pt x="715" y="188"/>
                  </a:cubicBezTo>
                  <a:cubicBezTo>
                    <a:pt x="501" y="188"/>
                    <a:pt x="358" y="105"/>
                    <a:pt x="298" y="45"/>
                  </a:cubicBez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8047661" y="1501037"/>
              <a:ext cx="278404" cy="355260"/>
            </a:xfrm>
            <a:custGeom>
              <a:rect b="b" l="l" r="r" t="t"/>
              <a:pathLst>
                <a:path extrusionOk="0" h="11214" w="8788">
                  <a:moveTo>
                    <a:pt x="5358" y="344"/>
                  </a:moveTo>
                  <a:lnTo>
                    <a:pt x="5823" y="808"/>
                  </a:lnTo>
                  <a:cubicBezTo>
                    <a:pt x="5858" y="844"/>
                    <a:pt x="5894" y="856"/>
                    <a:pt x="5942" y="856"/>
                  </a:cubicBezTo>
                  <a:lnTo>
                    <a:pt x="6751" y="856"/>
                  </a:lnTo>
                  <a:lnTo>
                    <a:pt x="6477" y="1510"/>
                  </a:lnTo>
                  <a:cubicBezTo>
                    <a:pt x="6465" y="1558"/>
                    <a:pt x="6465" y="1618"/>
                    <a:pt x="6489" y="1653"/>
                  </a:cubicBezTo>
                  <a:cubicBezTo>
                    <a:pt x="6525" y="1701"/>
                    <a:pt x="6573" y="1737"/>
                    <a:pt x="6632" y="1737"/>
                  </a:cubicBezTo>
                  <a:lnTo>
                    <a:pt x="7287" y="1737"/>
                  </a:lnTo>
                  <a:lnTo>
                    <a:pt x="7001" y="2570"/>
                  </a:lnTo>
                  <a:cubicBezTo>
                    <a:pt x="6989" y="2630"/>
                    <a:pt x="7001" y="2689"/>
                    <a:pt x="7049" y="2725"/>
                  </a:cubicBezTo>
                  <a:lnTo>
                    <a:pt x="7311" y="2999"/>
                  </a:lnTo>
                  <a:lnTo>
                    <a:pt x="7025" y="3677"/>
                  </a:lnTo>
                  <a:cubicBezTo>
                    <a:pt x="6989" y="3665"/>
                    <a:pt x="6942" y="3665"/>
                    <a:pt x="6882" y="3665"/>
                  </a:cubicBezTo>
                  <a:lnTo>
                    <a:pt x="6608" y="3665"/>
                  </a:lnTo>
                  <a:cubicBezTo>
                    <a:pt x="6513" y="3665"/>
                    <a:pt x="6418" y="3582"/>
                    <a:pt x="6418" y="3475"/>
                  </a:cubicBezTo>
                  <a:lnTo>
                    <a:pt x="6418" y="3118"/>
                  </a:lnTo>
                  <a:cubicBezTo>
                    <a:pt x="6418" y="3058"/>
                    <a:pt x="6394" y="3011"/>
                    <a:pt x="6346" y="2987"/>
                  </a:cubicBezTo>
                  <a:lnTo>
                    <a:pt x="5287" y="2284"/>
                  </a:lnTo>
                  <a:cubicBezTo>
                    <a:pt x="5261" y="2265"/>
                    <a:pt x="5227" y="2256"/>
                    <a:pt x="5194" y="2256"/>
                  </a:cubicBezTo>
                  <a:cubicBezTo>
                    <a:pt x="5168" y="2256"/>
                    <a:pt x="5141" y="2262"/>
                    <a:pt x="5120" y="2272"/>
                  </a:cubicBezTo>
                  <a:cubicBezTo>
                    <a:pt x="5061" y="2296"/>
                    <a:pt x="5037" y="2356"/>
                    <a:pt x="5037" y="2415"/>
                  </a:cubicBezTo>
                  <a:lnTo>
                    <a:pt x="5037" y="2832"/>
                  </a:lnTo>
                  <a:lnTo>
                    <a:pt x="4049" y="2272"/>
                  </a:lnTo>
                  <a:cubicBezTo>
                    <a:pt x="4022" y="2255"/>
                    <a:pt x="3994" y="2247"/>
                    <a:pt x="3967" y="2247"/>
                  </a:cubicBezTo>
                  <a:cubicBezTo>
                    <a:pt x="3919" y="2247"/>
                    <a:pt x="3872" y="2270"/>
                    <a:pt x="3834" y="2308"/>
                  </a:cubicBezTo>
                  <a:lnTo>
                    <a:pt x="3560" y="2725"/>
                  </a:lnTo>
                  <a:lnTo>
                    <a:pt x="3156" y="2534"/>
                  </a:lnTo>
                  <a:cubicBezTo>
                    <a:pt x="3132" y="2521"/>
                    <a:pt x="3108" y="2515"/>
                    <a:pt x="3084" y="2515"/>
                  </a:cubicBezTo>
                  <a:cubicBezTo>
                    <a:pt x="3024" y="2515"/>
                    <a:pt x="2967" y="2554"/>
                    <a:pt x="2941" y="2606"/>
                  </a:cubicBezTo>
                  <a:cubicBezTo>
                    <a:pt x="2894" y="2701"/>
                    <a:pt x="2941" y="2784"/>
                    <a:pt x="3013" y="2832"/>
                  </a:cubicBezTo>
                  <a:lnTo>
                    <a:pt x="3537" y="3082"/>
                  </a:lnTo>
                  <a:cubicBezTo>
                    <a:pt x="3561" y="3094"/>
                    <a:pt x="3587" y="3101"/>
                    <a:pt x="3613" y="3101"/>
                  </a:cubicBezTo>
                  <a:cubicBezTo>
                    <a:pt x="3661" y="3101"/>
                    <a:pt x="3708" y="3077"/>
                    <a:pt x="3739" y="3022"/>
                  </a:cubicBezTo>
                  <a:lnTo>
                    <a:pt x="4013" y="2630"/>
                  </a:lnTo>
                  <a:lnTo>
                    <a:pt x="5108" y="3249"/>
                  </a:lnTo>
                  <a:cubicBezTo>
                    <a:pt x="5132" y="3267"/>
                    <a:pt x="5162" y="3275"/>
                    <a:pt x="5192" y="3275"/>
                  </a:cubicBezTo>
                  <a:cubicBezTo>
                    <a:pt x="5221" y="3275"/>
                    <a:pt x="5251" y="3267"/>
                    <a:pt x="5275" y="3249"/>
                  </a:cubicBezTo>
                  <a:cubicBezTo>
                    <a:pt x="5322" y="3225"/>
                    <a:pt x="5346" y="3165"/>
                    <a:pt x="5346" y="3106"/>
                  </a:cubicBezTo>
                  <a:lnTo>
                    <a:pt x="5346" y="2701"/>
                  </a:lnTo>
                  <a:lnTo>
                    <a:pt x="6073" y="3177"/>
                  </a:lnTo>
                  <a:lnTo>
                    <a:pt x="6073" y="3439"/>
                  </a:lnTo>
                  <a:cubicBezTo>
                    <a:pt x="6073" y="3725"/>
                    <a:pt x="6311" y="3963"/>
                    <a:pt x="6596" y="3963"/>
                  </a:cubicBezTo>
                  <a:lnTo>
                    <a:pt x="6870" y="3963"/>
                  </a:lnTo>
                  <a:cubicBezTo>
                    <a:pt x="6942" y="3963"/>
                    <a:pt x="7013" y="3999"/>
                    <a:pt x="7073" y="4058"/>
                  </a:cubicBezTo>
                  <a:cubicBezTo>
                    <a:pt x="7132" y="4118"/>
                    <a:pt x="7144" y="4189"/>
                    <a:pt x="7144" y="4261"/>
                  </a:cubicBezTo>
                  <a:cubicBezTo>
                    <a:pt x="7132" y="4392"/>
                    <a:pt x="7001" y="4511"/>
                    <a:pt x="6846" y="4511"/>
                  </a:cubicBezTo>
                  <a:lnTo>
                    <a:pt x="6775" y="4511"/>
                  </a:lnTo>
                  <a:lnTo>
                    <a:pt x="6775" y="4499"/>
                  </a:lnTo>
                  <a:cubicBezTo>
                    <a:pt x="6775" y="4416"/>
                    <a:pt x="6704" y="4332"/>
                    <a:pt x="6608" y="4332"/>
                  </a:cubicBezTo>
                  <a:cubicBezTo>
                    <a:pt x="6525" y="4332"/>
                    <a:pt x="6454" y="4416"/>
                    <a:pt x="6454" y="4499"/>
                  </a:cubicBezTo>
                  <a:cubicBezTo>
                    <a:pt x="6454" y="5666"/>
                    <a:pt x="5501" y="6618"/>
                    <a:pt x="4334" y="6618"/>
                  </a:cubicBezTo>
                  <a:cubicBezTo>
                    <a:pt x="4320" y="6618"/>
                    <a:pt x="4306" y="6619"/>
                    <a:pt x="4292" y="6619"/>
                  </a:cubicBezTo>
                  <a:cubicBezTo>
                    <a:pt x="3180" y="6619"/>
                    <a:pt x="2263" y="5687"/>
                    <a:pt x="2263" y="4535"/>
                  </a:cubicBezTo>
                  <a:cubicBezTo>
                    <a:pt x="2263" y="4439"/>
                    <a:pt x="2191" y="4368"/>
                    <a:pt x="2108" y="4368"/>
                  </a:cubicBezTo>
                  <a:cubicBezTo>
                    <a:pt x="2013" y="4368"/>
                    <a:pt x="1941" y="4439"/>
                    <a:pt x="1941" y="4535"/>
                  </a:cubicBezTo>
                  <a:lnTo>
                    <a:pt x="1941" y="4546"/>
                  </a:lnTo>
                  <a:lnTo>
                    <a:pt x="1834" y="4546"/>
                  </a:lnTo>
                  <a:cubicBezTo>
                    <a:pt x="1763" y="4546"/>
                    <a:pt x="1691" y="4511"/>
                    <a:pt x="1632" y="4451"/>
                  </a:cubicBezTo>
                  <a:cubicBezTo>
                    <a:pt x="1572" y="4392"/>
                    <a:pt x="1548" y="4320"/>
                    <a:pt x="1548" y="4249"/>
                  </a:cubicBezTo>
                  <a:cubicBezTo>
                    <a:pt x="1572" y="4118"/>
                    <a:pt x="1703" y="3999"/>
                    <a:pt x="1846" y="3999"/>
                  </a:cubicBezTo>
                  <a:lnTo>
                    <a:pt x="2084" y="3999"/>
                  </a:lnTo>
                  <a:cubicBezTo>
                    <a:pt x="2370" y="3999"/>
                    <a:pt x="2608" y="3761"/>
                    <a:pt x="2608" y="3475"/>
                  </a:cubicBezTo>
                  <a:lnTo>
                    <a:pt x="2608" y="2415"/>
                  </a:lnTo>
                  <a:cubicBezTo>
                    <a:pt x="2608" y="2332"/>
                    <a:pt x="2536" y="2249"/>
                    <a:pt x="2441" y="2249"/>
                  </a:cubicBezTo>
                  <a:cubicBezTo>
                    <a:pt x="2358" y="2249"/>
                    <a:pt x="2286" y="2332"/>
                    <a:pt x="2286" y="2415"/>
                  </a:cubicBezTo>
                  <a:lnTo>
                    <a:pt x="2286" y="3475"/>
                  </a:lnTo>
                  <a:cubicBezTo>
                    <a:pt x="2286" y="3582"/>
                    <a:pt x="2191" y="3665"/>
                    <a:pt x="2084" y="3665"/>
                  </a:cubicBezTo>
                  <a:lnTo>
                    <a:pt x="1846" y="3665"/>
                  </a:lnTo>
                  <a:cubicBezTo>
                    <a:pt x="1786" y="3665"/>
                    <a:pt x="1727" y="3677"/>
                    <a:pt x="1691" y="3701"/>
                  </a:cubicBezTo>
                  <a:lnTo>
                    <a:pt x="1405" y="2999"/>
                  </a:lnTo>
                  <a:lnTo>
                    <a:pt x="1667" y="2725"/>
                  </a:lnTo>
                  <a:cubicBezTo>
                    <a:pt x="1715" y="2689"/>
                    <a:pt x="1727" y="2630"/>
                    <a:pt x="1715" y="2570"/>
                  </a:cubicBezTo>
                  <a:lnTo>
                    <a:pt x="1429" y="1737"/>
                  </a:lnTo>
                  <a:lnTo>
                    <a:pt x="1905" y="1737"/>
                  </a:lnTo>
                  <a:cubicBezTo>
                    <a:pt x="2001" y="1737"/>
                    <a:pt x="2072" y="1653"/>
                    <a:pt x="2072" y="1570"/>
                  </a:cubicBezTo>
                  <a:lnTo>
                    <a:pt x="2072" y="856"/>
                  </a:lnTo>
                  <a:lnTo>
                    <a:pt x="2786" y="856"/>
                  </a:lnTo>
                  <a:cubicBezTo>
                    <a:pt x="2822" y="856"/>
                    <a:pt x="2858" y="832"/>
                    <a:pt x="2894" y="820"/>
                  </a:cubicBezTo>
                  <a:lnTo>
                    <a:pt x="3537" y="344"/>
                  </a:lnTo>
                  <a:lnTo>
                    <a:pt x="4156" y="510"/>
                  </a:lnTo>
                  <a:lnTo>
                    <a:pt x="4215" y="510"/>
                  </a:lnTo>
                  <a:lnTo>
                    <a:pt x="5358" y="344"/>
                  </a:lnTo>
                  <a:close/>
                  <a:moveTo>
                    <a:pt x="2882" y="7225"/>
                  </a:moveTo>
                  <a:lnTo>
                    <a:pt x="4096" y="7892"/>
                  </a:lnTo>
                  <a:lnTo>
                    <a:pt x="3203" y="8654"/>
                  </a:lnTo>
                  <a:lnTo>
                    <a:pt x="3191" y="8654"/>
                  </a:lnTo>
                  <a:lnTo>
                    <a:pt x="2644" y="7690"/>
                  </a:lnTo>
                  <a:lnTo>
                    <a:pt x="2858" y="7225"/>
                  </a:lnTo>
                  <a:close/>
                  <a:moveTo>
                    <a:pt x="5442" y="6737"/>
                  </a:moveTo>
                  <a:lnTo>
                    <a:pt x="5442" y="7094"/>
                  </a:lnTo>
                  <a:lnTo>
                    <a:pt x="5239" y="7190"/>
                  </a:lnTo>
                  <a:cubicBezTo>
                    <a:pt x="5168" y="7237"/>
                    <a:pt x="5144" y="7344"/>
                    <a:pt x="5180" y="7416"/>
                  </a:cubicBezTo>
                  <a:cubicBezTo>
                    <a:pt x="5212" y="7465"/>
                    <a:pt x="5273" y="7497"/>
                    <a:pt x="5331" y="7497"/>
                  </a:cubicBezTo>
                  <a:cubicBezTo>
                    <a:pt x="5357" y="7497"/>
                    <a:pt x="5383" y="7490"/>
                    <a:pt x="5406" y="7475"/>
                  </a:cubicBezTo>
                  <a:lnTo>
                    <a:pt x="5882" y="7213"/>
                  </a:lnTo>
                  <a:lnTo>
                    <a:pt x="5894" y="7213"/>
                  </a:lnTo>
                  <a:lnTo>
                    <a:pt x="6120" y="7666"/>
                  </a:lnTo>
                  <a:lnTo>
                    <a:pt x="5573" y="8654"/>
                  </a:lnTo>
                  <a:lnTo>
                    <a:pt x="5561" y="8654"/>
                  </a:lnTo>
                  <a:lnTo>
                    <a:pt x="4668" y="7892"/>
                  </a:lnTo>
                  <a:lnTo>
                    <a:pt x="4811" y="7821"/>
                  </a:lnTo>
                  <a:cubicBezTo>
                    <a:pt x="4882" y="7773"/>
                    <a:pt x="4918" y="7666"/>
                    <a:pt x="4870" y="7594"/>
                  </a:cubicBezTo>
                  <a:cubicBezTo>
                    <a:pt x="4837" y="7545"/>
                    <a:pt x="4782" y="7513"/>
                    <a:pt x="4724" y="7513"/>
                  </a:cubicBezTo>
                  <a:cubicBezTo>
                    <a:pt x="4697" y="7513"/>
                    <a:pt x="4670" y="7520"/>
                    <a:pt x="4644" y="7535"/>
                  </a:cubicBezTo>
                  <a:lnTo>
                    <a:pt x="4382" y="7690"/>
                  </a:lnTo>
                  <a:lnTo>
                    <a:pt x="3310" y="7094"/>
                  </a:lnTo>
                  <a:lnTo>
                    <a:pt x="3310" y="6737"/>
                  </a:lnTo>
                  <a:cubicBezTo>
                    <a:pt x="3632" y="6892"/>
                    <a:pt x="3989" y="6975"/>
                    <a:pt x="4382" y="6975"/>
                  </a:cubicBezTo>
                  <a:cubicBezTo>
                    <a:pt x="4763" y="6975"/>
                    <a:pt x="5120" y="6880"/>
                    <a:pt x="5442" y="6737"/>
                  </a:cubicBezTo>
                  <a:close/>
                  <a:moveTo>
                    <a:pt x="4382" y="8071"/>
                  </a:moveTo>
                  <a:lnTo>
                    <a:pt x="4572" y="8237"/>
                  </a:lnTo>
                  <a:lnTo>
                    <a:pt x="4560" y="9630"/>
                  </a:lnTo>
                  <a:lnTo>
                    <a:pt x="4203" y="9630"/>
                  </a:lnTo>
                  <a:cubicBezTo>
                    <a:pt x="4203" y="9630"/>
                    <a:pt x="4191" y="9630"/>
                    <a:pt x="4191" y="9619"/>
                  </a:cubicBezTo>
                  <a:lnTo>
                    <a:pt x="4191" y="8237"/>
                  </a:lnTo>
                  <a:lnTo>
                    <a:pt x="4382" y="8071"/>
                  </a:lnTo>
                  <a:close/>
                  <a:moveTo>
                    <a:pt x="453" y="8726"/>
                  </a:moveTo>
                  <a:lnTo>
                    <a:pt x="1393" y="9535"/>
                  </a:lnTo>
                  <a:cubicBezTo>
                    <a:pt x="1512" y="9630"/>
                    <a:pt x="1584" y="9785"/>
                    <a:pt x="1584" y="9928"/>
                  </a:cubicBezTo>
                  <a:lnTo>
                    <a:pt x="1584" y="10107"/>
                  </a:lnTo>
                  <a:lnTo>
                    <a:pt x="334" y="9833"/>
                  </a:lnTo>
                  <a:lnTo>
                    <a:pt x="334" y="9178"/>
                  </a:lnTo>
                  <a:cubicBezTo>
                    <a:pt x="334" y="9011"/>
                    <a:pt x="369" y="8857"/>
                    <a:pt x="453" y="8726"/>
                  </a:cubicBezTo>
                  <a:close/>
                  <a:moveTo>
                    <a:pt x="3504" y="0"/>
                  </a:moveTo>
                  <a:cubicBezTo>
                    <a:pt x="3468" y="0"/>
                    <a:pt x="3431" y="17"/>
                    <a:pt x="3406" y="34"/>
                  </a:cubicBezTo>
                  <a:lnTo>
                    <a:pt x="2751" y="522"/>
                  </a:lnTo>
                  <a:lnTo>
                    <a:pt x="1941" y="522"/>
                  </a:lnTo>
                  <a:cubicBezTo>
                    <a:pt x="1846" y="522"/>
                    <a:pt x="1774" y="606"/>
                    <a:pt x="1774" y="689"/>
                  </a:cubicBezTo>
                  <a:lnTo>
                    <a:pt x="1774" y="1403"/>
                  </a:lnTo>
                  <a:lnTo>
                    <a:pt x="1239" y="1403"/>
                  </a:lnTo>
                  <a:cubicBezTo>
                    <a:pt x="1179" y="1403"/>
                    <a:pt x="1131" y="1439"/>
                    <a:pt x="1108" y="1475"/>
                  </a:cubicBezTo>
                  <a:cubicBezTo>
                    <a:pt x="1072" y="1522"/>
                    <a:pt x="1060" y="1582"/>
                    <a:pt x="1072" y="1629"/>
                  </a:cubicBezTo>
                  <a:lnTo>
                    <a:pt x="1382" y="2582"/>
                  </a:lnTo>
                  <a:lnTo>
                    <a:pt x="1108" y="2868"/>
                  </a:lnTo>
                  <a:cubicBezTo>
                    <a:pt x="1060" y="2903"/>
                    <a:pt x="1048" y="2987"/>
                    <a:pt x="1072" y="3046"/>
                  </a:cubicBezTo>
                  <a:lnTo>
                    <a:pt x="1417" y="3892"/>
                  </a:lnTo>
                  <a:cubicBezTo>
                    <a:pt x="1322" y="3975"/>
                    <a:pt x="1262" y="4106"/>
                    <a:pt x="1251" y="4249"/>
                  </a:cubicBezTo>
                  <a:cubicBezTo>
                    <a:pt x="1239" y="4404"/>
                    <a:pt x="1298" y="4582"/>
                    <a:pt x="1405" y="4701"/>
                  </a:cubicBezTo>
                  <a:cubicBezTo>
                    <a:pt x="1524" y="4832"/>
                    <a:pt x="1679" y="4904"/>
                    <a:pt x="1846" y="4904"/>
                  </a:cubicBezTo>
                  <a:lnTo>
                    <a:pt x="1965" y="4904"/>
                  </a:lnTo>
                  <a:cubicBezTo>
                    <a:pt x="2060" y="5582"/>
                    <a:pt x="2441" y="6190"/>
                    <a:pt x="2989" y="6571"/>
                  </a:cubicBezTo>
                  <a:lnTo>
                    <a:pt x="2989" y="6940"/>
                  </a:lnTo>
                  <a:cubicBezTo>
                    <a:pt x="2953" y="6928"/>
                    <a:pt x="2917" y="6922"/>
                    <a:pt x="2883" y="6922"/>
                  </a:cubicBezTo>
                  <a:cubicBezTo>
                    <a:pt x="2849" y="6922"/>
                    <a:pt x="2816" y="6928"/>
                    <a:pt x="2786" y="6940"/>
                  </a:cubicBezTo>
                  <a:cubicBezTo>
                    <a:pt x="2691" y="6963"/>
                    <a:pt x="2620" y="7035"/>
                    <a:pt x="2572" y="7118"/>
                  </a:cubicBezTo>
                  <a:lnTo>
                    <a:pt x="2322" y="7618"/>
                  </a:lnTo>
                  <a:lnTo>
                    <a:pt x="881" y="8035"/>
                  </a:lnTo>
                  <a:cubicBezTo>
                    <a:pt x="358" y="8190"/>
                    <a:pt x="0" y="8666"/>
                    <a:pt x="0" y="9202"/>
                  </a:cubicBezTo>
                  <a:lnTo>
                    <a:pt x="0" y="11047"/>
                  </a:lnTo>
                  <a:cubicBezTo>
                    <a:pt x="0" y="11131"/>
                    <a:pt x="72" y="11214"/>
                    <a:pt x="167" y="11214"/>
                  </a:cubicBezTo>
                  <a:cubicBezTo>
                    <a:pt x="250" y="11214"/>
                    <a:pt x="334" y="11131"/>
                    <a:pt x="334" y="11047"/>
                  </a:cubicBezTo>
                  <a:lnTo>
                    <a:pt x="334" y="10202"/>
                  </a:lnTo>
                  <a:lnTo>
                    <a:pt x="1584" y="10476"/>
                  </a:lnTo>
                  <a:lnTo>
                    <a:pt x="1584" y="11047"/>
                  </a:lnTo>
                  <a:cubicBezTo>
                    <a:pt x="1584" y="11131"/>
                    <a:pt x="1655" y="11214"/>
                    <a:pt x="1739" y="11214"/>
                  </a:cubicBezTo>
                  <a:cubicBezTo>
                    <a:pt x="1834" y="11214"/>
                    <a:pt x="1905" y="11131"/>
                    <a:pt x="1905" y="11047"/>
                  </a:cubicBezTo>
                  <a:lnTo>
                    <a:pt x="1905" y="9952"/>
                  </a:lnTo>
                  <a:cubicBezTo>
                    <a:pt x="1905" y="9690"/>
                    <a:pt x="1798" y="9452"/>
                    <a:pt x="1608" y="9297"/>
                  </a:cubicBezTo>
                  <a:lnTo>
                    <a:pt x="667" y="8487"/>
                  </a:lnTo>
                  <a:cubicBezTo>
                    <a:pt x="762" y="8416"/>
                    <a:pt x="870" y="8368"/>
                    <a:pt x="965" y="8345"/>
                  </a:cubicBezTo>
                  <a:lnTo>
                    <a:pt x="2382" y="7928"/>
                  </a:lnTo>
                  <a:lnTo>
                    <a:pt x="2906" y="8833"/>
                  </a:lnTo>
                  <a:cubicBezTo>
                    <a:pt x="2953" y="8916"/>
                    <a:pt x="3036" y="8976"/>
                    <a:pt x="3144" y="8999"/>
                  </a:cubicBezTo>
                  <a:lnTo>
                    <a:pt x="3203" y="8999"/>
                  </a:lnTo>
                  <a:cubicBezTo>
                    <a:pt x="3275" y="8999"/>
                    <a:pt x="3370" y="8964"/>
                    <a:pt x="3429" y="8916"/>
                  </a:cubicBezTo>
                  <a:lnTo>
                    <a:pt x="3870" y="8535"/>
                  </a:lnTo>
                  <a:lnTo>
                    <a:pt x="3870" y="9630"/>
                  </a:lnTo>
                  <a:cubicBezTo>
                    <a:pt x="3870" y="9833"/>
                    <a:pt x="4025" y="9976"/>
                    <a:pt x="4215" y="9976"/>
                  </a:cubicBezTo>
                  <a:lnTo>
                    <a:pt x="4572" y="9976"/>
                  </a:lnTo>
                  <a:cubicBezTo>
                    <a:pt x="4763" y="9976"/>
                    <a:pt x="4918" y="9833"/>
                    <a:pt x="4918" y="9630"/>
                  </a:cubicBezTo>
                  <a:lnTo>
                    <a:pt x="4918" y="8535"/>
                  </a:lnTo>
                  <a:lnTo>
                    <a:pt x="5358" y="8916"/>
                  </a:lnTo>
                  <a:cubicBezTo>
                    <a:pt x="5418" y="8976"/>
                    <a:pt x="5489" y="8999"/>
                    <a:pt x="5584" y="8999"/>
                  </a:cubicBezTo>
                  <a:lnTo>
                    <a:pt x="5644" y="8999"/>
                  </a:lnTo>
                  <a:cubicBezTo>
                    <a:pt x="5751" y="8976"/>
                    <a:pt x="5834" y="8916"/>
                    <a:pt x="5882" y="8833"/>
                  </a:cubicBezTo>
                  <a:lnTo>
                    <a:pt x="6406" y="7928"/>
                  </a:lnTo>
                  <a:lnTo>
                    <a:pt x="7811" y="8345"/>
                  </a:lnTo>
                  <a:cubicBezTo>
                    <a:pt x="7918" y="8368"/>
                    <a:pt x="8025" y="8428"/>
                    <a:pt x="8109" y="8487"/>
                  </a:cubicBezTo>
                  <a:lnTo>
                    <a:pt x="7180" y="9297"/>
                  </a:lnTo>
                  <a:cubicBezTo>
                    <a:pt x="6977" y="9452"/>
                    <a:pt x="6882" y="9690"/>
                    <a:pt x="6882" y="9952"/>
                  </a:cubicBezTo>
                  <a:lnTo>
                    <a:pt x="6882" y="11035"/>
                  </a:lnTo>
                  <a:cubicBezTo>
                    <a:pt x="6882" y="11119"/>
                    <a:pt x="6954" y="11202"/>
                    <a:pt x="7037" y="11202"/>
                  </a:cubicBezTo>
                  <a:cubicBezTo>
                    <a:pt x="7132" y="11202"/>
                    <a:pt x="7204" y="11119"/>
                    <a:pt x="7204" y="11035"/>
                  </a:cubicBezTo>
                  <a:lnTo>
                    <a:pt x="7204" y="10464"/>
                  </a:lnTo>
                  <a:lnTo>
                    <a:pt x="7430" y="10428"/>
                  </a:lnTo>
                  <a:cubicBezTo>
                    <a:pt x="7513" y="10404"/>
                    <a:pt x="7573" y="10321"/>
                    <a:pt x="7549" y="10226"/>
                  </a:cubicBezTo>
                  <a:cubicBezTo>
                    <a:pt x="7539" y="10155"/>
                    <a:pt x="7469" y="10101"/>
                    <a:pt x="7397" y="10101"/>
                  </a:cubicBezTo>
                  <a:cubicBezTo>
                    <a:pt x="7384" y="10101"/>
                    <a:pt x="7371" y="10103"/>
                    <a:pt x="7358" y="10107"/>
                  </a:cubicBezTo>
                  <a:lnTo>
                    <a:pt x="7204" y="10142"/>
                  </a:lnTo>
                  <a:lnTo>
                    <a:pt x="7204" y="9952"/>
                  </a:lnTo>
                  <a:cubicBezTo>
                    <a:pt x="7204" y="9785"/>
                    <a:pt x="7275" y="9630"/>
                    <a:pt x="7394" y="9547"/>
                  </a:cubicBezTo>
                  <a:lnTo>
                    <a:pt x="8335" y="8737"/>
                  </a:lnTo>
                  <a:cubicBezTo>
                    <a:pt x="8406" y="8880"/>
                    <a:pt x="8454" y="9023"/>
                    <a:pt x="8454" y="9190"/>
                  </a:cubicBezTo>
                  <a:lnTo>
                    <a:pt x="8454" y="9845"/>
                  </a:lnTo>
                  <a:lnTo>
                    <a:pt x="8049" y="9928"/>
                  </a:lnTo>
                  <a:cubicBezTo>
                    <a:pt x="7966" y="9952"/>
                    <a:pt x="7906" y="10035"/>
                    <a:pt x="7930" y="10131"/>
                  </a:cubicBezTo>
                  <a:cubicBezTo>
                    <a:pt x="7954" y="10202"/>
                    <a:pt x="8025" y="10261"/>
                    <a:pt x="8097" y="10261"/>
                  </a:cubicBezTo>
                  <a:lnTo>
                    <a:pt x="8132" y="10261"/>
                  </a:lnTo>
                  <a:lnTo>
                    <a:pt x="8454" y="10190"/>
                  </a:lnTo>
                  <a:lnTo>
                    <a:pt x="8454" y="11035"/>
                  </a:lnTo>
                  <a:cubicBezTo>
                    <a:pt x="8454" y="11119"/>
                    <a:pt x="8525" y="11202"/>
                    <a:pt x="8621" y="11202"/>
                  </a:cubicBezTo>
                  <a:cubicBezTo>
                    <a:pt x="8704" y="11202"/>
                    <a:pt x="8787" y="11119"/>
                    <a:pt x="8787" y="11035"/>
                  </a:cubicBezTo>
                  <a:lnTo>
                    <a:pt x="8751" y="9190"/>
                  </a:lnTo>
                  <a:cubicBezTo>
                    <a:pt x="8751" y="8654"/>
                    <a:pt x="8394" y="8178"/>
                    <a:pt x="7870" y="8023"/>
                  </a:cubicBezTo>
                  <a:lnTo>
                    <a:pt x="6430" y="7606"/>
                  </a:lnTo>
                  <a:lnTo>
                    <a:pt x="6180" y="7106"/>
                  </a:lnTo>
                  <a:cubicBezTo>
                    <a:pt x="6132" y="7011"/>
                    <a:pt x="6061" y="6952"/>
                    <a:pt x="5965" y="6928"/>
                  </a:cubicBezTo>
                  <a:cubicBezTo>
                    <a:pt x="5930" y="6922"/>
                    <a:pt x="5894" y="6919"/>
                    <a:pt x="5860" y="6919"/>
                  </a:cubicBezTo>
                  <a:cubicBezTo>
                    <a:pt x="5826" y="6919"/>
                    <a:pt x="5793" y="6922"/>
                    <a:pt x="5763" y="6928"/>
                  </a:cubicBezTo>
                  <a:lnTo>
                    <a:pt x="5763" y="6559"/>
                  </a:lnTo>
                  <a:cubicBezTo>
                    <a:pt x="6311" y="6166"/>
                    <a:pt x="6704" y="5570"/>
                    <a:pt x="6787" y="4892"/>
                  </a:cubicBezTo>
                  <a:lnTo>
                    <a:pt x="6894" y="4892"/>
                  </a:lnTo>
                  <a:cubicBezTo>
                    <a:pt x="7216" y="4892"/>
                    <a:pt x="7489" y="4654"/>
                    <a:pt x="7513" y="4356"/>
                  </a:cubicBezTo>
                  <a:cubicBezTo>
                    <a:pt x="7537" y="4189"/>
                    <a:pt x="7478" y="4011"/>
                    <a:pt x="7370" y="3892"/>
                  </a:cubicBezTo>
                  <a:lnTo>
                    <a:pt x="7358" y="3868"/>
                  </a:lnTo>
                  <a:lnTo>
                    <a:pt x="7680" y="3034"/>
                  </a:lnTo>
                  <a:cubicBezTo>
                    <a:pt x="7716" y="2975"/>
                    <a:pt x="7692" y="2903"/>
                    <a:pt x="7656" y="2856"/>
                  </a:cubicBezTo>
                  <a:lnTo>
                    <a:pt x="7370" y="2582"/>
                  </a:lnTo>
                  <a:lnTo>
                    <a:pt x="7680" y="1629"/>
                  </a:lnTo>
                  <a:cubicBezTo>
                    <a:pt x="7692" y="1582"/>
                    <a:pt x="7692" y="1522"/>
                    <a:pt x="7656" y="1475"/>
                  </a:cubicBezTo>
                  <a:cubicBezTo>
                    <a:pt x="7620" y="1427"/>
                    <a:pt x="7573" y="1403"/>
                    <a:pt x="7513" y="1403"/>
                  </a:cubicBezTo>
                  <a:lnTo>
                    <a:pt x="6882" y="1403"/>
                  </a:lnTo>
                  <a:lnTo>
                    <a:pt x="7144" y="748"/>
                  </a:lnTo>
                  <a:cubicBezTo>
                    <a:pt x="7156" y="701"/>
                    <a:pt x="7156" y="641"/>
                    <a:pt x="7132" y="606"/>
                  </a:cubicBezTo>
                  <a:cubicBezTo>
                    <a:pt x="7097" y="558"/>
                    <a:pt x="7061" y="522"/>
                    <a:pt x="7001" y="522"/>
                  </a:cubicBezTo>
                  <a:lnTo>
                    <a:pt x="6013" y="522"/>
                  </a:lnTo>
                  <a:lnTo>
                    <a:pt x="5537" y="46"/>
                  </a:lnTo>
                  <a:cubicBezTo>
                    <a:pt x="5519" y="28"/>
                    <a:pt x="5479" y="2"/>
                    <a:pt x="5440" y="2"/>
                  </a:cubicBezTo>
                  <a:cubicBezTo>
                    <a:pt x="5429" y="2"/>
                    <a:pt x="5417" y="5"/>
                    <a:pt x="5406" y="10"/>
                  </a:cubicBezTo>
                  <a:lnTo>
                    <a:pt x="4215" y="165"/>
                  </a:lnTo>
                  <a:lnTo>
                    <a:pt x="3548" y="10"/>
                  </a:lnTo>
                  <a:cubicBezTo>
                    <a:pt x="3535" y="3"/>
                    <a:pt x="3520" y="0"/>
                    <a:pt x="3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4" name="Google Shape;724;p28"/>
          <p:cNvGrpSpPr/>
          <p:nvPr/>
        </p:nvGrpSpPr>
        <p:grpSpPr>
          <a:xfrm>
            <a:off x="2272741" y="4260438"/>
            <a:ext cx="728188" cy="902466"/>
            <a:chOff x="5748295" y="1499833"/>
            <a:chExt cx="323294" cy="356115"/>
          </a:xfrm>
        </p:grpSpPr>
        <p:sp>
          <p:nvSpPr>
            <p:cNvPr id="725" name="Google Shape;725;p28"/>
            <p:cNvSpPr/>
            <p:nvPr/>
          </p:nvSpPr>
          <p:spPr>
            <a:xfrm>
              <a:off x="5871276" y="1611474"/>
              <a:ext cx="10581" cy="16252"/>
            </a:xfrm>
            <a:custGeom>
              <a:rect b="b" l="l" r="r" t="t"/>
              <a:pathLst>
                <a:path extrusionOk="0" h="513" w="334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lnTo>
                    <a:pt x="0" y="346"/>
                  </a:lnTo>
                  <a:cubicBezTo>
                    <a:pt x="0" y="429"/>
                    <a:pt x="84" y="513"/>
                    <a:pt x="167" y="513"/>
                  </a:cubicBezTo>
                  <a:cubicBezTo>
                    <a:pt x="250" y="513"/>
                    <a:pt x="334" y="429"/>
                    <a:pt x="334" y="346"/>
                  </a:cubicBezTo>
                  <a:lnTo>
                    <a:pt x="334" y="168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5938406" y="1611474"/>
              <a:ext cx="10233" cy="16252"/>
            </a:xfrm>
            <a:custGeom>
              <a:rect b="b" l="l" r="r" t="t"/>
              <a:pathLst>
                <a:path extrusionOk="0" h="513" w="323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346"/>
                  </a:lnTo>
                  <a:cubicBezTo>
                    <a:pt x="1" y="429"/>
                    <a:pt x="72" y="513"/>
                    <a:pt x="167" y="513"/>
                  </a:cubicBezTo>
                  <a:cubicBezTo>
                    <a:pt x="251" y="513"/>
                    <a:pt x="322" y="429"/>
                    <a:pt x="322" y="346"/>
                  </a:cubicBezTo>
                  <a:lnTo>
                    <a:pt x="322" y="168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5887116" y="1650820"/>
              <a:ext cx="45683" cy="15777"/>
            </a:xfrm>
            <a:custGeom>
              <a:rect b="b" l="l" r="r" t="t"/>
              <a:pathLst>
                <a:path extrusionOk="0" h="498" w="1442">
                  <a:moveTo>
                    <a:pt x="183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0" y="104"/>
                    <a:pt x="0" y="199"/>
                    <a:pt x="60" y="283"/>
                  </a:cubicBezTo>
                  <a:cubicBezTo>
                    <a:pt x="203" y="414"/>
                    <a:pt x="441" y="497"/>
                    <a:pt x="691" y="497"/>
                  </a:cubicBezTo>
                  <a:cubicBezTo>
                    <a:pt x="965" y="497"/>
                    <a:pt x="1203" y="414"/>
                    <a:pt x="1334" y="283"/>
                  </a:cubicBezTo>
                  <a:cubicBezTo>
                    <a:pt x="1441" y="199"/>
                    <a:pt x="1441" y="104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1" y="45"/>
                  </a:cubicBezTo>
                  <a:cubicBezTo>
                    <a:pt x="1072" y="104"/>
                    <a:pt x="917" y="176"/>
                    <a:pt x="715" y="176"/>
                  </a:cubicBezTo>
                  <a:cubicBezTo>
                    <a:pt x="500" y="176"/>
                    <a:pt x="358" y="104"/>
                    <a:pt x="298" y="45"/>
                  </a:cubicBezTo>
                  <a:cubicBezTo>
                    <a:pt x="268" y="15"/>
                    <a:pt x="227" y="0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5748295" y="1499833"/>
              <a:ext cx="323294" cy="355355"/>
            </a:xfrm>
            <a:custGeom>
              <a:rect b="b" l="l" r="r" t="t"/>
              <a:pathLst>
                <a:path extrusionOk="0" h="11217" w="10205">
                  <a:moveTo>
                    <a:pt x="7026" y="334"/>
                  </a:moveTo>
                  <a:cubicBezTo>
                    <a:pt x="7323" y="334"/>
                    <a:pt x="7561" y="572"/>
                    <a:pt x="7561" y="870"/>
                  </a:cubicBezTo>
                  <a:lnTo>
                    <a:pt x="7561" y="3346"/>
                  </a:lnTo>
                  <a:lnTo>
                    <a:pt x="7371" y="3346"/>
                  </a:lnTo>
                  <a:cubicBezTo>
                    <a:pt x="7264" y="3346"/>
                    <a:pt x="7180" y="3251"/>
                    <a:pt x="7180" y="3156"/>
                  </a:cubicBezTo>
                  <a:lnTo>
                    <a:pt x="7180" y="2632"/>
                  </a:lnTo>
                  <a:cubicBezTo>
                    <a:pt x="7180" y="2156"/>
                    <a:pt x="6787" y="1763"/>
                    <a:pt x="6311" y="1763"/>
                  </a:cubicBezTo>
                  <a:lnTo>
                    <a:pt x="4561" y="1763"/>
                  </a:lnTo>
                  <a:cubicBezTo>
                    <a:pt x="4466" y="1763"/>
                    <a:pt x="4394" y="1846"/>
                    <a:pt x="4394" y="1929"/>
                  </a:cubicBezTo>
                  <a:cubicBezTo>
                    <a:pt x="4394" y="2025"/>
                    <a:pt x="4466" y="2096"/>
                    <a:pt x="4561" y="2096"/>
                  </a:cubicBezTo>
                  <a:lnTo>
                    <a:pt x="6311" y="2096"/>
                  </a:lnTo>
                  <a:cubicBezTo>
                    <a:pt x="6609" y="2096"/>
                    <a:pt x="6847" y="2334"/>
                    <a:pt x="6847" y="2632"/>
                  </a:cubicBezTo>
                  <a:lnTo>
                    <a:pt x="6847" y="3156"/>
                  </a:lnTo>
                  <a:cubicBezTo>
                    <a:pt x="6847" y="3441"/>
                    <a:pt x="7085" y="3680"/>
                    <a:pt x="7371" y="3680"/>
                  </a:cubicBezTo>
                  <a:lnTo>
                    <a:pt x="7633" y="3680"/>
                  </a:lnTo>
                  <a:cubicBezTo>
                    <a:pt x="7704" y="3680"/>
                    <a:pt x="7788" y="3703"/>
                    <a:pt x="7847" y="3763"/>
                  </a:cubicBezTo>
                  <a:cubicBezTo>
                    <a:pt x="7907" y="3822"/>
                    <a:pt x="7919" y="3894"/>
                    <a:pt x="7919" y="3977"/>
                  </a:cubicBezTo>
                  <a:cubicBezTo>
                    <a:pt x="7907" y="4108"/>
                    <a:pt x="7776" y="4227"/>
                    <a:pt x="7621" y="4227"/>
                  </a:cubicBezTo>
                  <a:lnTo>
                    <a:pt x="7549" y="4227"/>
                  </a:lnTo>
                  <a:lnTo>
                    <a:pt x="7549" y="4215"/>
                  </a:lnTo>
                  <a:cubicBezTo>
                    <a:pt x="7549" y="4120"/>
                    <a:pt x="7478" y="4049"/>
                    <a:pt x="7383" y="4049"/>
                  </a:cubicBezTo>
                  <a:cubicBezTo>
                    <a:pt x="7299" y="4049"/>
                    <a:pt x="7216" y="4120"/>
                    <a:pt x="7216" y="4215"/>
                  </a:cubicBezTo>
                  <a:cubicBezTo>
                    <a:pt x="7216" y="5370"/>
                    <a:pt x="6264" y="6323"/>
                    <a:pt x="5109" y="6323"/>
                  </a:cubicBezTo>
                  <a:cubicBezTo>
                    <a:pt x="5101" y="6323"/>
                    <a:pt x="5094" y="6323"/>
                    <a:pt x="5087" y="6323"/>
                  </a:cubicBezTo>
                  <a:cubicBezTo>
                    <a:pt x="3930" y="6323"/>
                    <a:pt x="2989" y="5375"/>
                    <a:pt x="2989" y="4215"/>
                  </a:cubicBezTo>
                  <a:cubicBezTo>
                    <a:pt x="2989" y="4120"/>
                    <a:pt x="2918" y="4049"/>
                    <a:pt x="2835" y="4049"/>
                  </a:cubicBezTo>
                  <a:cubicBezTo>
                    <a:pt x="2739" y="4049"/>
                    <a:pt x="2668" y="4120"/>
                    <a:pt x="2668" y="4215"/>
                  </a:cubicBezTo>
                  <a:lnTo>
                    <a:pt x="2668" y="4227"/>
                  </a:lnTo>
                  <a:lnTo>
                    <a:pt x="2561" y="4227"/>
                  </a:lnTo>
                  <a:cubicBezTo>
                    <a:pt x="2489" y="4227"/>
                    <a:pt x="2418" y="4192"/>
                    <a:pt x="2358" y="4132"/>
                  </a:cubicBezTo>
                  <a:cubicBezTo>
                    <a:pt x="2299" y="4073"/>
                    <a:pt x="2275" y="4001"/>
                    <a:pt x="2275" y="3930"/>
                  </a:cubicBezTo>
                  <a:cubicBezTo>
                    <a:pt x="2299" y="3799"/>
                    <a:pt x="2430" y="3680"/>
                    <a:pt x="2573" y="3680"/>
                  </a:cubicBezTo>
                  <a:lnTo>
                    <a:pt x="2811" y="3680"/>
                  </a:lnTo>
                  <a:cubicBezTo>
                    <a:pt x="3097" y="3680"/>
                    <a:pt x="3335" y="3441"/>
                    <a:pt x="3335" y="3156"/>
                  </a:cubicBezTo>
                  <a:lnTo>
                    <a:pt x="3335" y="2632"/>
                  </a:lnTo>
                  <a:cubicBezTo>
                    <a:pt x="3335" y="2334"/>
                    <a:pt x="3573" y="2096"/>
                    <a:pt x="3870" y="2096"/>
                  </a:cubicBezTo>
                  <a:cubicBezTo>
                    <a:pt x="3954" y="2096"/>
                    <a:pt x="4037" y="2025"/>
                    <a:pt x="4037" y="1929"/>
                  </a:cubicBezTo>
                  <a:cubicBezTo>
                    <a:pt x="4037" y="1846"/>
                    <a:pt x="3954" y="1763"/>
                    <a:pt x="3870" y="1763"/>
                  </a:cubicBezTo>
                  <a:cubicBezTo>
                    <a:pt x="3394" y="1763"/>
                    <a:pt x="3013" y="2156"/>
                    <a:pt x="3013" y="2632"/>
                  </a:cubicBezTo>
                  <a:lnTo>
                    <a:pt x="3013" y="3156"/>
                  </a:lnTo>
                  <a:cubicBezTo>
                    <a:pt x="3013" y="3251"/>
                    <a:pt x="2918" y="3346"/>
                    <a:pt x="2811" y="3346"/>
                  </a:cubicBezTo>
                  <a:lnTo>
                    <a:pt x="2620" y="3346"/>
                  </a:lnTo>
                  <a:lnTo>
                    <a:pt x="2620" y="870"/>
                  </a:lnTo>
                  <a:cubicBezTo>
                    <a:pt x="2620" y="572"/>
                    <a:pt x="2858" y="334"/>
                    <a:pt x="3156" y="334"/>
                  </a:cubicBezTo>
                  <a:close/>
                  <a:moveTo>
                    <a:pt x="6549" y="6204"/>
                  </a:moveTo>
                  <a:lnTo>
                    <a:pt x="6549" y="6632"/>
                  </a:lnTo>
                  <a:cubicBezTo>
                    <a:pt x="6549" y="6811"/>
                    <a:pt x="6621" y="6990"/>
                    <a:pt x="6764" y="7121"/>
                  </a:cubicBezTo>
                  <a:lnTo>
                    <a:pt x="7085" y="7454"/>
                  </a:lnTo>
                  <a:lnTo>
                    <a:pt x="7085" y="8085"/>
                  </a:lnTo>
                  <a:lnTo>
                    <a:pt x="7061" y="8085"/>
                  </a:lnTo>
                  <a:cubicBezTo>
                    <a:pt x="7061" y="9097"/>
                    <a:pt x="6264" y="9930"/>
                    <a:pt x="5287" y="10014"/>
                  </a:cubicBezTo>
                  <a:lnTo>
                    <a:pt x="5287" y="9835"/>
                  </a:lnTo>
                  <a:cubicBezTo>
                    <a:pt x="5287" y="9752"/>
                    <a:pt x="5204" y="9668"/>
                    <a:pt x="5121" y="9668"/>
                  </a:cubicBezTo>
                  <a:cubicBezTo>
                    <a:pt x="5037" y="9668"/>
                    <a:pt x="4954" y="9752"/>
                    <a:pt x="4954" y="9835"/>
                  </a:cubicBezTo>
                  <a:lnTo>
                    <a:pt x="4954" y="10014"/>
                  </a:lnTo>
                  <a:cubicBezTo>
                    <a:pt x="3966" y="9930"/>
                    <a:pt x="3192" y="9097"/>
                    <a:pt x="3192" y="8085"/>
                  </a:cubicBezTo>
                  <a:lnTo>
                    <a:pt x="3192" y="7442"/>
                  </a:lnTo>
                  <a:lnTo>
                    <a:pt x="3513" y="7109"/>
                  </a:lnTo>
                  <a:cubicBezTo>
                    <a:pt x="3644" y="6978"/>
                    <a:pt x="3728" y="6811"/>
                    <a:pt x="3728" y="6620"/>
                  </a:cubicBezTo>
                  <a:lnTo>
                    <a:pt x="3728" y="6204"/>
                  </a:lnTo>
                  <a:cubicBezTo>
                    <a:pt x="4120" y="6489"/>
                    <a:pt x="4621" y="6668"/>
                    <a:pt x="5132" y="6668"/>
                  </a:cubicBezTo>
                  <a:cubicBezTo>
                    <a:pt x="5668" y="6668"/>
                    <a:pt x="6145" y="6501"/>
                    <a:pt x="6549" y="6204"/>
                  </a:cubicBezTo>
                  <a:close/>
                  <a:moveTo>
                    <a:pt x="3168" y="1"/>
                  </a:moveTo>
                  <a:cubicBezTo>
                    <a:pt x="2692" y="1"/>
                    <a:pt x="2311" y="382"/>
                    <a:pt x="2311" y="858"/>
                  </a:cubicBezTo>
                  <a:lnTo>
                    <a:pt x="2311" y="3394"/>
                  </a:lnTo>
                  <a:cubicBezTo>
                    <a:pt x="2120" y="3477"/>
                    <a:pt x="1977" y="3656"/>
                    <a:pt x="1965" y="3870"/>
                  </a:cubicBezTo>
                  <a:cubicBezTo>
                    <a:pt x="1954" y="4037"/>
                    <a:pt x="2013" y="4215"/>
                    <a:pt x="2120" y="4334"/>
                  </a:cubicBezTo>
                  <a:cubicBezTo>
                    <a:pt x="2239" y="4454"/>
                    <a:pt x="2394" y="4525"/>
                    <a:pt x="2561" y="4525"/>
                  </a:cubicBezTo>
                  <a:lnTo>
                    <a:pt x="2680" y="4525"/>
                  </a:lnTo>
                  <a:cubicBezTo>
                    <a:pt x="2751" y="5049"/>
                    <a:pt x="2989" y="5525"/>
                    <a:pt x="3347" y="5894"/>
                  </a:cubicBezTo>
                  <a:lnTo>
                    <a:pt x="3347" y="6609"/>
                  </a:lnTo>
                  <a:cubicBezTo>
                    <a:pt x="3347" y="6716"/>
                    <a:pt x="3311" y="6799"/>
                    <a:pt x="3251" y="6859"/>
                  </a:cubicBezTo>
                  <a:lnTo>
                    <a:pt x="2632" y="7466"/>
                  </a:lnTo>
                  <a:cubicBezTo>
                    <a:pt x="2573" y="7525"/>
                    <a:pt x="2513" y="7561"/>
                    <a:pt x="2442" y="7573"/>
                  </a:cubicBezTo>
                  <a:lnTo>
                    <a:pt x="1299" y="7787"/>
                  </a:lnTo>
                  <a:cubicBezTo>
                    <a:pt x="549" y="7918"/>
                    <a:pt x="1" y="8573"/>
                    <a:pt x="1" y="9335"/>
                  </a:cubicBezTo>
                  <a:lnTo>
                    <a:pt x="1" y="11038"/>
                  </a:lnTo>
                  <a:cubicBezTo>
                    <a:pt x="1" y="11133"/>
                    <a:pt x="72" y="11204"/>
                    <a:pt x="168" y="11204"/>
                  </a:cubicBezTo>
                  <a:cubicBezTo>
                    <a:pt x="251" y="11204"/>
                    <a:pt x="334" y="11133"/>
                    <a:pt x="334" y="11038"/>
                  </a:cubicBezTo>
                  <a:lnTo>
                    <a:pt x="334" y="9335"/>
                  </a:lnTo>
                  <a:cubicBezTo>
                    <a:pt x="334" y="8740"/>
                    <a:pt x="763" y="8216"/>
                    <a:pt x="1358" y="8109"/>
                  </a:cubicBezTo>
                  <a:lnTo>
                    <a:pt x="2120" y="7978"/>
                  </a:lnTo>
                  <a:lnTo>
                    <a:pt x="2120" y="11061"/>
                  </a:lnTo>
                  <a:cubicBezTo>
                    <a:pt x="2120" y="11145"/>
                    <a:pt x="2192" y="11216"/>
                    <a:pt x="2275" y="11216"/>
                  </a:cubicBezTo>
                  <a:cubicBezTo>
                    <a:pt x="2370" y="11216"/>
                    <a:pt x="2442" y="11145"/>
                    <a:pt x="2442" y="11061"/>
                  </a:cubicBezTo>
                  <a:lnTo>
                    <a:pt x="2442" y="7918"/>
                  </a:lnTo>
                  <a:lnTo>
                    <a:pt x="2501" y="7894"/>
                  </a:lnTo>
                  <a:cubicBezTo>
                    <a:pt x="2620" y="7883"/>
                    <a:pt x="2727" y="7823"/>
                    <a:pt x="2835" y="7752"/>
                  </a:cubicBezTo>
                  <a:lnTo>
                    <a:pt x="2835" y="8061"/>
                  </a:lnTo>
                  <a:cubicBezTo>
                    <a:pt x="2835" y="9311"/>
                    <a:pt x="3847" y="10347"/>
                    <a:pt x="5109" y="10347"/>
                  </a:cubicBezTo>
                  <a:cubicBezTo>
                    <a:pt x="6359" y="10347"/>
                    <a:pt x="7383" y="9335"/>
                    <a:pt x="7383" y="8061"/>
                  </a:cubicBezTo>
                  <a:lnTo>
                    <a:pt x="7383" y="7752"/>
                  </a:lnTo>
                  <a:cubicBezTo>
                    <a:pt x="7478" y="7823"/>
                    <a:pt x="7597" y="7883"/>
                    <a:pt x="7716" y="7894"/>
                  </a:cubicBezTo>
                  <a:lnTo>
                    <a:pt x="7776" y="7918"/>
                  </a:lnTo>
                  <a:lnTo>
                    <a:pt x="7776" y="8240"/>
                  </a:lnTo>
                  <a:cubicBezTo>
                    <a:pt x="7776" y="8335"/>
                    <a:pt x="7847" y="8406"/>
                    <a:pt x="7930" y="8406"/>
                  </a:cubicBezTo>
                  <a:cubicBezTo>
                    <a:pt x="8026" y="8406"/>
                    <a:pt x="8097" y="8335"/>
                    <a:pt x="8097" y="8240"/>
                  </a:cubicBezTo>
                  <a:lnTo>
                    <a:pt x="8097" y="7978"/>
                  </a:lnTo>
                  <a:lnTo>
                    <a:pt x="8859" y="8109"/>
                  </a:lnTo>
                  <a:cubicBezTo>
                    <a:pt x="9454" y="8216"/>
                    <a:pt x="9883" y="8728"/>
                    <a:pt x="9883" y="9323"/>
                  </a:cubicBezTo>
                  <a:lnTo>
                    <a:pt x="9883" y="11038"/>
                  </a:lnTo>
                  <a:cubicBezTo>
                    <a:pt x="9883" y="11133"/>
                    <a:pt x="9955" y="11204"/>
                    <a:pt x="10050" y="11204"/>
                  </a:cubicBezTo>
                  <a:cubicBezTo>
                    <a:pt x="10133" y="11204"/>
                    <a:pt x="10205" y="11133"/>
                    <a:pt x="10205" y="11038"/>
                  </a:cubicBezTo>
                  <a:lnTo>
                    <a:pt x="10205" y="9323"/>
                  </a:lnTo>
                  <a:cubicBezTo>
                    <a:pt x="10181" y="8585"/>
                    <a:pt x="9645" y="7930"/>
                    <a:pt x="8907" y="7799"/>
                  </a:cubicBezTo>
                  <a:lnTo>
                    <a:pt x="7752" y="7585"/>
                  </a:lnTo>
                  <a:cubicBezTo>
                    <a:pt x="7680" y="7573"/>
                    <a:pt x="7621" y="7549"/>
                    <a:pt x="7561" y="7490"/>
                  </a:cubicBezTo>
                  <a:lnTo>
                    <a:pt x="6954" y="6870"/>
                  </a:lnTo>
                  <a:cubicBezTo>
                    <a:pt x="6883" y="6799"/>
                    <a:pt x="6847" y="6716"/>
                    <a:pt x="6847" y="6620"/>
                  </a:cubicBezTo>
                  <a:lnTo>
                    <a:pt x="6847" y="5906"/>
                  </a:lnTo>
                  <a:cubicBezTo>
                    <a:pt x="7204" y="5549"/>
                    <a:pt x="7442" y="5073"/>
                    <a:pt x="7514" y="4537"/>
                  </a:cubicBezTo>
                  <a:lnTo>
                    <a:pt x="7621" y="4537"/>
                  </a:lnTo>
                  <a:cubicBezTo>
                    <a:pt x="7954" y="4537"/>
                    <a:pt x="8216" y="4299"/>
                    <a:pt x="8252" y="4001"/>
                  </a:cubicBezTo>
                  <a:cubicBezTo>
                    <a:pt x="8264" y="3834"/>
                    <a:pt x="8204" y="3656"/>
                    <a:pt x="8097" y="3537"/>
                  </a:cubicBezTo>
                  <a:cubicBezTo>
                    <a:pt x="8038" y="3477"/>
                    <a:pt x="7978" y="3441"/>
                    <a:pt x="7907" y="3394"/>
                  </a:cubicBezTo>
                  <a:lnTo>
                    <a:pt x="7907" y="858"/>
                  </a:lnTo>
                  <a:cubicBezTo>
                    <a:pt x="7907" y="382"/>
                    <a:pt x="7514" y="1"/>
                    <a:pt x="7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5865225" y="1594842"/>
              <a:ext cx="22683" cy="12894"/>
            </a:xfrm>
            <a:custGeom>
              <a:rect b="b" l="l" r="r" t="t"/>
              <a:pathLst>
                <a:path extrusionOk="0" h="407" w="716">
                  <a:moveTo>
                    <a:pt x="191" y="0"/>
                  </a:moveTo>
                  <a:cubicBezTo>
                    <a:pt x="104" y="0"/>
                    <a:pt x="24" y="58"/>
                    <a:pt x="13" y="145"/>
                  </a:cubicBezTo>
                  <a:cubicBezTo>
                    <a:pt x="1" y="228"/>
                    <a:pt x="60" y="323"/>
                    <a:pt x="156" y="335"/>
                  </a:cubicBezTo>
                  <a:lnTo>
                    <a:pt x="513" y="407"/>
                  </a:lnTo>
                  <a:lnTo>
                    <a:pt x="537" y="407"/>
                  </a:lnTo>
                  <a:cubicBezTo>
                    <a:pt x="608" y="407"/>
                    <a:pt x="691" y="347"/>
                    <a:pt x="703" y="276"/>
                  </a:cubicBezTo>
                  <a:cubicBezTo>
                    <a:pt x="715" y="181"/>
                    <a:pt x="656" y="97"/>
                    <a:pt x="572" y="85"/>
                  </a:cubicBezTo>
                  <a:lnTo>
                    <a:pt x="215" y="2"/>
                  </a:lnTo>
                  <a:cubicBezTo>
                    <a:pt x="207" y="1"/>
                    <a:pt x="199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5931627" y="1594462"/>
              <a:ext cx="23412" cy="12894"/>
            </a:xfrm>
            <a:custGeom>
              <a:rect b="b" l="l" r="r" t="t"/>
              <a:pathLst>
                <a:path extrusionOk="0" h="407" w="739">
                  <a:moveTo>
                    <a:pt x="534" y="1"/>
                  </a:moveTo>
                  <a:cubicBezTo>
                    <a:pt x="527" y="1"/>
                    <a:pt x="519" y="1"/>
                    <a:pt x="512" y="2"/>
                  </a:cubicBezTo>
                  <a:lnTo>
                    <a:pt x="155" y="73"/>
                  </a:lnTo>
                  <a:cubicBezTo>
                    <a:pt x="60" y="97"/>
                    <a:pt x="0" y="181"/>
                    <a:pt x="12" y="276"/>
                  </a:cubicBezTo>
                  <a:cubicBezTo>
                    <a:pt x="36" y="347"/>
                    <a:pt x="107" y="407"/>
                    <a:pt x="179" y="407"/>
                  </a:cubicBezTo>
                  <a:lnTo>
                    <a:pt x="215" y="407"/>
                  </a:lnTo>
                  <a:lnTo>
                    <a:pt x="572" y="335"/>
                  </a:lnTo>
                  <a:cubicBezTo>
                    <a:pt x="679" y="312"/>
                    <a:pt x="739" y="228"/>
                    <a:pt x="703" y="133"/>
                  </a:cubicBezTo>
                  <a:cubicBezTo>
                    <a:pt x="692" y="57"/>
                    <a:pt x="611" y="1"/>
                    <a:pt x="5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5993846" y="1778586"/>
              <a:ext cx="10613" cy="77363"/>
            </a:xfrm>
            <a:custGeom>
              <a:rect b="b" l="l" r="r" t="t"/>
              <a:pathLst>
                <a:path extrusionOk="0" h="2442" w="335">
                  <a:moveTo>
                    <a:pt x="168" y="0"/>
                  </a:moveTo>
                  <a:cubicBezTo>
                    <a:pt x="84" y="0"/>
                    <a:pt x="1" y="72"/>
                    <a:pt x="1" y="155"/>
                  </a:cubicBezTo>
                  <a:lnTo>
                    <a:pt x="1" y="2274"/>
                  </a:lnTo>
                  <a:cubicBezTo>
                    <a:pt x="1" y="2358"/>
                    <a:pt x="84" y="2441"/>
                    <a:pt x="168" y="2441"/>
                  </a:cubicBezTo>
                  <a:cubicBezTo>
                    <a:pt x="251" y="2441"/>
                    <a:pt x="334" y="2358"/>
                    <a:pt x="334" y="2274"/>
                  </a:cubicBezTo>
                  <a:lnTo>
                    <a:pt x="334" y="155"/>
                  </a:lnTo>
                  <a:cubicBezTo>
                    <a:pt x="334" y="72"/>
                    <a:pt x="263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28"/>
          <p:cNvGrpSpPr/>
          <p:nvPr/>
        </p:nvGrpSpPr>
        <p:grpSpPr>
          <a:xfrm>
            <a:off x="2454680" y="3868843"/>
            <a:ext cx="238768" cy="238062"/>
            <a:chOff x="5765817" y="3227724"/>
            <a:chExt cx="364865" cy="324822"/>
          </a:xfrm>
        </p:grpSpPr>
        <p:sp>
          <p:nvSpPr>
            <p:cNvPr id="733" name="Google Shape;733;p28"/>
            <p:cNvSpPr/>
            <p:nvPr/>
          </p:nvSpPr>
          <p:spPr>
            <a:xfrm>
              <a:off x="5765817" y="3227724"/>
              <a:ext cx="364865" cy="324822"/>
            </a:xfrm>
            <a:custGeom>
              <a:rect b="b" l="l" r="r" t="t"/>
              <a:pathLst>
                <a:path extrusionOk="0" h="10229" w="11490">
                  <a:moveTo>
                    <a:pt x="8287" y="370"/>
                  </a:moveTo>
                  <a:cubicBezTo>
                    <a:pt x="9871" y="370"/>
                    <a:pt x="11157" y="1656"/>
                    <a:pt x="11157" y="3251"/>
                  </a:cubicBezTo>
                  <a:cubicBezTo>
                    <a:pt x="11133" y="4037"/>
                    <a:pt x="10847" y="4870"/>
                    <a:pt x="10299" y="5751"/>
                  </a:cubicBezTo>
                  <a:cubicBezTo>
                    <a:pt x="9847" y="6442"/>
                    <a:pt x="9216" y="7156"/>
                    <a:pt x="8418" y="7871"/>
                  </a:cubicBezTo>
                  <a:cubicBezTo>
                    <a:pt x="7263" y="8918"/>
                    <a:pt x="6084" y="9645"/>
                    <a:pt x="5763" y="9835"/>
                  </a:cubicBezTo>
                  <a:cubicBezTo>
                    <a:pt x="5430" y="9645"/>
                    <a:pt x="4251" y="8930"/>
                    <a:pt x="3096" y="7895"/>
                  </a:cubicBezTo>
                  <a:cubicBezTo>
                    <a:pt x="2310" y="7180"/>
                    <a:pt x="1667" y="6466"/>
                    <a:pt x="1215" y="5763"/>
                  </a:cubicBezTo>
                  <a:cubicBezTo>
                    <a:pt x="667" y="4894"/>
                    <a:pt x="381" y="4049"/>
                    <a:pt x="381" y="3251"/>
                  </a:cubicBezTo>
                  <a:cubicBezTo>
                    <a:pt x="381" y="1668"/>
                    <a:pt x="1667" y="370"/>
                    <a:pt x="3263" y="370"/>
                  </a:cubicBezTo>
                  <a:cubicBezTo>
                    <a:pt x="4191" y="370"/>
                    <a:pt x="5084" y="834"/>
                    <a:pt x="5620" y="1608"/>
                  </a:cubicBezTo>
                  <a:cubicBezTo>
                    <a:pt x="5656" y="1656"/>
                    <a:pt x="5715" y="1679"/>
                    <a:pt x="5775" y="1679"/>
                  </a:cubicBezTo>
                  <a:cubicBezTo>
                    <a:pt x="5834" y="1679"/>
                    <a:pt x="5894" y="1656"/>
                    <a:pt x="5918" y="1608"/>
                  </a:cubicBezTo>
                  <a:cubicBezTo>
                    <a:pt x="6454" y="834"/>
                    <a:pt x="7335" y="370"/>
                    <a:pt x="8287" y="370"/>
                  </a:cubicBezTo>
                  <a:close/>
                  <a:moveTo>
                    <a:pt x="3227" y="1"/>
                  </a:moveTo>
                  <a:cubicBezTo>
                    <a:pt x="1441" y="1"/>
                    <a:pt x="0" y="1441"/>
                    <a:pt x="0" y="3227"/>
                  </a:cubicBezTo>
                  <a:cubicBezTo>
                    <a:pt x="0" y="4108"/>
                    <a:pt x="298" y="5013"/>
                    <a:pt x="893" y="5942"/>
                  </a:cubicBezTo>
                  <a:cubicBezTo>
                    <a:pt x="1370" y="6668"/>
                    <a:pt x="2001" y="7418"/>
                    <a:pt x="2822" y="8145"/>
                  </a:cubicBezTo>
                  <a:cubicBezTo>
                    <a:pt x="4203" y="9383"/>
                    <a:pt x="5620" y="10181"/>
                    <a:pt x="5632" y="10192"/>
                  </a:cubicBezTo>
                  <a:cubicBezTo>
                    <a:pt x="5668" y="10216"/>
                    <a:pt x="5692" y="10228"/>
                    <a:pt x="5727" y="10228"/>
                  </a:cubicBezTo>
                  <a:cubicBezTo>
                    <a:pt x="5751" y="10228"/>
                    <a:pt x="5787" y="10216"/>
                    <a:pt x="5811" y="10192"/>
                  </a:cubicBezTo>
                  <a:cubicBezTo>
                    <a:pt x="5834" y="10181"/>
                    <a:pt x="7239" y="9395"/>
                    <a:pt x="8632" y="8145"/>
                  </a:cubicBezTo>
                  <a:cubicBezTo>
                    <a:pt x="9442" y="7418"/>
                    <a:pt x="10097" y="6668"/>
                    <a:pt x="10561" y="5942"/>
                  </a:cubicBezTo>
                  <a:cubicBezTo>
                    <a:pt x="11157" y="5013"/>
                    <a:pt x="11454" y="4108"/>
                    <a:pt x="11454" y="3227"/>
                  </a:cubicBezTo>
                  <a:cubicBezTo>
                    <a:pt x="11490" y="1441"/>
                    <a:pt x="10049" y="1"/>
                    <a:pt x="8263" y="1"/>
                  </a:cubicBezTo>
                  <a:cubicBezTo>
                    <a:pt x="7275" y="1"/>
                    <a:pt x="6358" y="453"/>
                    <a:pt x="5739" y="1203"/>
                  </a:cubicBezTo>
                  <a:cubicBezTo>
                    <a:pt x="5132" y="453"/>
                    <a:pt x="4203" y="1"/>
                    <a:pt x="3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6022144" y="3250429"/>
              <a:ext cx="85484" cy="84341"/>
            </a:xfrm>
            <a:custGeom>
              <a:rect b="b" l="l" r="r" t="t"/>
              <a:pathLst>
                <a:path extrusionOk="0" h="2656" w="2692">
                  <a:moveTo>
                    <a:pt x="191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86"/>
                    <a:pt x="84" y="357"/>
                    <a:pt x="191" y="357"/>
                  </a:cubicBezTo>
                  <a:cubicBezTo>
                    <a:pt x="1346" y="357"/>
                    <a:pt x="2311" y="1310"/>
                    <a:pt x="2334" y="2477"/>
                  </a:cubicBezTo>
                  <a:cubicBezTo>
                    <a:pt x="2334" y="2572"/>
                    <a:pt x="2406" y="2655"/>
                    <a:pt x="2513" y="2655"/>
                  </a:cubicBezTo>
                  <a:cubicBezTo>
                    <a:pt x="2608" y="2655"/>
                    <a:pt x="2692" y="2560"/>
                    <a:pt x="2692" y="2477"/>
                  </a:cubicBezTo>
                  <a:cubicBezTo>
                    <a:pt x="2668" y="1107"/>
                    <a:pt x="1561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5862987" y="3250429"/>
              <a:ext cx="73386" cy="43504"/>
            </a:xfrm>
            <a:custGeom>
              <a:rect b="b" l="l" r="r" t="t"/>
              <a:pathLst>
                <a:path extrusionOk="0" h="1370" w="2311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cubicBezTo>
                    <a:pt x="0" y="286"/>
                    <a:pt x="72" y="357"/>
                    <a:pt x="179" y="357"/>
                  </a:cubicBezTo>
                  <a:cubicBezTo>
                    <a:pt x="881" y="357"/>
                    <a:pt x="1548" y="703"/>
                    <a:pt x="1953" y="1298"/>
                  </a:cubicBezTo>
                  <a:cubicBezTo>
                    <a:pt x="1989" y="1334"/>
                    <a:pt x="2036" y="1369"/>
                    <a:pt x="2108" y="1369"/>
                  </a:cubicBezTo>
                  <a:cubicBezTo>
                    <a:pt x="2131" y="1369"/>
                    <a:pt x="2179" y="1357"/>
                    <a:pt x="2203" y="1334"/>
                  </a:cubicBezTo>
                  <a:cubicBezTo>
                    <a:pt x="2286" y="1286"/>
                    <a:pt x="2310" y="1179"/>
                    <a:pt x="2251" y="1084"/>
                  </a:cubicBezTo>
                  <a:cubicBezTo>
                    <a:pt x="1786" y="405"/>
                    <a:pt x="1012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28"/>
          <p:cNvGrpSpPr/>
          <p:nvPr/>
        </p:nvGrpSpPr>
        <p:grpSpPr>
          <a:xfrm>
            <a:off x="3702380" y="4534493"/>
            <a:ext cx="238768" cy="238062"/>
            <a:chOff x="5765817" y="3227724"/>
            <a:chExt cx="364865" cy="324822"/>
          </a:xfrm>
        </p:grpSpPr>
        <p:sp>
          <p:nvSpPr>
            <p:cNvPr id="737" name="Google Shape;737;p28"/>
            <p:cNvSpPr/>
            <p:nvPr/>
          </p:nvSpPr>
          <p:spPr>
            <a:xfrm>
              <a:off x="5765817" y="3227724"/>
              <a:ext cx="364865" cy="324822"/>
            </a:xfrm>
            <a:custGeom>
              <a:rect b="b" l="l" r="r" t="t"/>
              <a:pathLst>
                <a:path extrusionOk="0" h="10229" w="11490">
                  <a:moveTo>
                    <a:pt x="8287" y="370"/>
                  </a:moveTo>
                  <a:cubicBezTo>
                    <a:pt x="9871" y="370"/>
                    <a:pt x="11157" y="1656"/>
                    <a:pt x="11157" y="3251"/>
                  </a:cubicBezTo>
                  <a:cubicBezTo>
                    <a:pt x="11133" y="4037"/>
                    <a:pt x="10847" y="4870"/>
                    <a:pt x="10299" y="5751"/>
                  </a:cubicBezTo>
                  <a:cubicBezTo>
                    <a:pt x="9847" y="6442"/>
                    <a:pt x="9216" y="7156"/>
                    <a:pt x="8418" y="7871"/>
                  </a:cubicBezTo>
                  <a:cubicBezTo>
                    <a:pt x="7263" y="8918"/>
                    <a:pt x="6084" y="9645"/>
                    <a:pt x="5763" y="9835"/>
                  </a:cubicBezTo>
                  <a:cubicBezTo>
                    <a:pt x="5430" y="9645"/>
                    <a:pt x="4251" y="8930"/>
                    <a:pt x="3096" y="7895"/>
                  </a:cubicBezTo>
                  <a:cubicBezTo>
                    <a:pt x="2310" y="7180"/>
                    <a:pt x="1667" y="6466"/>
                    <a:pt x="1215" y="5763"/>
                  </a:cubicBezTo>
                  <a:cubicBezTo>
                    <a:pt x="667" y="4894"/>
                    <a:pt x="381" y="4049"/>
                    <a:pt x="381" y="3251"/>
                  </a:cubicBezTo>
                  <a:cubicBezTo>
                    <a:pt x="381" y="1668"/>
                    <a:pt x="1667" y="370"/>
                    <a:pt x="3263" y="370"/>
                  </a:cubicBezTo>
                  <a:cubicBezTo>
                    <a:pt x="4191" y="370"/>
                    <a:pt x="5084" y="834"/>
                    <a:pt x="5620" y="1608"/>
                  </a:cubicBezTo>
                  <a:cubicBezTo>
                    <a:pt x="5656" y="1656"/>
                    <a:pt x="5715" y="1679"/>
                    <a:pt x="5775" y="1679"/>
                  </a:cubicBezTo>
                  <a:cubicBezTo>
                    <a:pt x="5834" y="1679"/>
                    <a:pt x="5894" y="1656"/>
                    <a:pt x="5918" y="1608"/>
                  </a:cubicBezTo>
                  <a:cubicBezTo>
                    <a:pt x="6454" y="834"/>
                    <a:pt x="7335" y="370"/>
                    <a:pt x="8287" y="370"/>
                  </a:cubicBezTo>
                  <a:close/>
                  <a:moveTo>
                    <a:pt x="3227" y="1"/>
                  </a:moveTo>
                  <a:cubicBezTo>
                    <a:pt x="1441" y="1"/>
                    <a:pt x="0" y="1441"/>
                    <a:pt x="0" y="3227"/>
                  </a:cubicBezTo>
                  <a:cubicBezTo>
                    <a:pt x="0" y="4108"/>
                    <a:pt x="298" y="5013"/>
                    <a:pt x="893" y="5942"/>
                  </a:cubicBezTo>
                  <a:cubicBezTo>
                    <a:pt x="1370" y="6668"/>
                    <a:pt x="2001" y="7418"/>
                    <a:pt x="2822" y="8145"/>
                  </a:cubicBezTo>
                  <a:cubicBezTo>
                    <a:pt x="4203" y="9383"/>
                    <a:pt x="5620" y="10181"/>
                    <a:pt x="5632" y="10192"/>
                  </a:cubicBezTo>
                  <a:cubicBezTo>
                    <a:pt x="5668" y="10216"/>
                    <a:pt x="5692" y="10228"/>
                    <a:pt x="5727" y="10228"/>
                  </a:cubicBezTo>
                  <a:cubicBezTo>
                    <a:pt x="5751" y="10228"/>
                    <a:pt x="5787" y="10216"/>
                    <a:pt x="5811" y="10192"/>
                  </a:cubicBezTo>
                  <a:cubicBezTo>
                    <a:pt x="5834" y="10181"/>
                    <a:pt x="7239" y="9395"/>
                    <a:pt x="8632" y="8145"/>
                  </a:cubicBezTo>
                  <a:cubicBezTo>
                    <a:pt x="9442" y="7418"/>
                    <a:pt x="10097" y="6668"/>
                    <a:pt x="10561" y="5942"/>
                  </a:cubicBezTo>
                  <a:cubicBezTo>
                    <a:pt x="11157" y="5013"/>
                    <a:pt x="11454" y="4108"/>
                    <a:pt x="11454" y="3227"/>
                  </a:cubicBezTo>
                  <a:cubicBezTo>
                    <a:pt x="11490" y="1441"/>
                    <a:pt x="10049" y="1"/>
                    <a:pt x="8263" y="1"/>
                  </a:cubicBezTo>
                  <a:cubicBezTo>
                    <a:pt x="7275" y="1"/>
                    <a:pt x="6358" y="453"/>
                    <a:pt x="5739" y="1203"/>
                  </a:cubicBezTo>
                  <a:cubicBezTo>
                    <a:pt x="5132" y="453"/>
                    <a:pt x="4203" y="1"/>
                    <a:pt x="3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6022144" y="3250429"/>
              <a:ext cx="85484" cy="84341"/>
            </a:xfrm>
            <a:custGeom>
              <a:rect b="b" l="l" r="r" t="t"/>
              <a:pathLst>
                <a:path extrusionOk="0" h="2656" w="2692">
                  <a:moveTo>
                    <a:pt x="191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86"/>
                    <a:pt x="84" y="357"/>
                    <a:pt x="191" y="357"/>
                  </a:cubicBezTo>
                  <a:cubicBezTo>
                    <a:pt x="1346" y="357"/>
                    <a:pt x="2311" y="1310"/>
                    <a:pt x="2334" y="2477"/>
                  </a:cubicBezTo>
                  <a:cubicBezTo>
                    <a:pt x="2334" y="2572"/>
                    <a:pt x="2406" y="2655"/>
                    <a:pt x="2513" y="2655"/>
                  </a:cubicBezTo>
                  <a:cubicBezTo>
                    <a:pt x="2608" y="2655"/>
                    <a:pt x="2692" y="2560"/>
                    <a:pt x="2692" y="2477"/>
                  </a:cubicBezTo>
                  <a:cubicBezTo>
                    <a:pt x="2668" y="1107"/>
                    <a:pt x="1561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5862987" y="3250429"/>
              <a:ext cx="73386" cy="43504"/>
            </a:xfrm>
            <a:custGeom>
              <a:rect b="b" l="l" r="r" t="t"/>
              <a:pathLst>
                <a:path extrusionOk="0" h="1370" w="2311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cubicBezTo>
                    <a:pt x="0" y="286"/>
                    <a:pt x="72" y="357"/>
                    <a:pt x="179" y="357"/>
                  </a:cubicBezTo>
                  <a:cubicBezTo>
                    <a:pt x="881" y="357"/>
                    <a:pt x="1548" y="703"/>
                    <a:pt x="1953" y="1298"/>
                  </a:cubicBezTo>
                  <a:cubicBezTo>
                    <a:pt x="1989" y="1334"/>
                    <a:pt x="2036" y="1369"/>
                    <a:pt x="2108" y="1369"/>
                  </a:cubicBezTo>
                  <a:cubicBezTo>
                    <a:pt x="2131" y="1369"/>
                    <a:pt x="2179" y="1357"/>
                    <a:pt x="2203" y="1334"/>
                  </a:cubicBezTo>
                  <a:cubicBezTo>
                    <a:pt x="2286" y="1286"/>
                    <a:pt x="2310" y="1179"/>
                    <a:pt x="2251" y="1084"/>
                  </a:cubicBezTo>
                  <a:cubicBezTo>
                    <a:pt x="1786" y="405"/>
                    <a:pt x="1012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0" name="Google Shape;740;p28"/>
          <p:cNvGrpSpPr/>
          <p:nvPr/>
        </p:nvGrpSpPr>
        <p:grpSpPr>
          <a:xfrm>
            <a:off x="2091905" y="4592643"/>
            <a:ext cx="238768" cy="238062"/>
            <a:chOff x="5765817" y="3227724"/>
            <a:chExt cx="364865" cy="324822"/>
          </a:xfrm>
        </p:grpSpPr>
        <p:sp>
          <p:nvSpPr>
            <p:cNvPr id="741" name="Google Shape;741;p28"/>
            <p:cNvSpPr/>
            <p:nvPr/>
          </p:nvSpPr>
          <p:spPr>
            <a:xfrm>
              <a:off x="5765817" y="3227724"/>
              <a:ext cx="364865" cy="324822"/>
            </a:xfrm>
            <a:custGeom>
              <a:rect b="b" l="l" r="r" t="t"/>
              <a:pathLst>
                <a:path extrusionOk="0" h="10229" w="11490">
                  <a:moveTo>
                    <a:pt x="8287" y="370"/>
                  </a:moveTo>
                  <a:cubicBezTo>
                    <a:pt x="9871" y="370"/>
                    <a:pt x="11157" y="1656"/>
                    <a:pt x="11157" y="3251"/>
                  </a:cubicBezTo>
                  <a:cubicBezTo>
                    <a:pt x="11133" y="4037"/>
                    <a:pt x="10847" y="4870"/>
                    <a:pt x="10299" y="5751"/>
                  </a:cubicBezTo>
                  <a:cubicBezTo>
                    <a:pt x="9847" y="6442"/>
                    <a:pt x="9216" y="7156"/>
                    <a:pt x="8418" y="7871"/>
                  </a:cubicBezTo>
                  <a:cubicBezTo>
                    <a:pt x="7263" y="8918"/>
                    <a:pt x="6084" y="9645"/>
                    <a:pt x="5763" y="9835"/>
                  </a:cubicBezTo>
                  <a:cubicBezTo>
                    <a:pt x="5430" y="9645"/>
                    <a:pt x="4251" y="8930"/>
                    <a:pt x="3096" y="7895"/>
                  </a:cubicBezTo>
                  <a:cubicBezTo>
                    <a:pt x="2310" y="7180"/>
                    <a:pt x="1667" y="6466"/>
                    <a:pt x="1215" y="5763"/>
                  </a:cubicBezTo>
                  <a:cubicBezTo>
                    <a:pt x="667" y="4894"/>
                    <a:pt x="381" y="4049"/>
                    <a:pt x="381" y="3251"/>
                  </a:cubicBezTo>
                  <a:cubicBezTo>
                    <a:pt x="381" y="1668"/>
                    <a:pt x="1667" y="370"/>
                    <a:pt x="3263" y="370"/>
                  </a:cubicBezTo>
                  <a:cubicBezTo>
                    <a:pt x="4191" y="370"/>
                    <a:pt x="5084" y="834"/>
                    <a:pt x="5620" y="1608"/>
                  </a:cubicBezTo>
                  <a:cubicBezTo>
                    <a:pt x="5656" y="1656"/>
                    <a:pt x="5715" y="1679"/>
                    <a:pt x="5775" y="1679"/>
                  </a:cubicBezTo>
                  <a:cubicBezTo>
                    <a:pt x="5834" y="1679"/>
                    <a:pt x="5894" y="1656"/>
                    <a:pt x="5918" y="1608"/>
                  </a:cubicBezTo>
                  <a:cubicBezTo>
                    <a:pt x="6454" y="834"/>
                    <a:pt x="7335" y="370"/>
                    <a:pt x="8287" y="370"/>
                  </a:cubicBezTo>
                  <a:close/>
                  <a:moveTo>
                    <a:pt x="3227" y="1"/>
                  </a:moveTo>
                  <a:cubicBezTo>
                    <a:pt x="1441" y="1"/>
                    <a:pt x="0" y="1441"/>
                    <a:pt x="0" y="3227"/>
                  </a:cubicBezTo>
                  <a:cubicBezTo>
                    <a:pt x="0" y="4108"/>
                    <a:pt x="298" y="5013"/>
                    <a:pt x="893" y="5942"/>
                  </a:cubicBezTo>
                  <a:cubicBezTo>
                    <a:pt x="1370" y="6668"/>
                    <a:pt x="2001" y="7418"/>
                    <a:pt x="2822" y="8145"/>
                  </a:cubicBezTo>
                  <a:cubicBezTo>
                    <a:pt x="4203" y="9383"/>
                    <a:pt x="5620" y="10181"/>
                    <a:pt x="5632" y="10192"/>
                  </a:cubicBezTo>
                  <a:cubicBezTo>
                    <a:pt x="5668" y="10216"/>
                    <a:pt x="5692" y="10228"/>
                    <a:pt x="5727" y="10228"/>
                  </a:cubicBezTo>
                  <a:cubicBezTo>
                    <a:pt x="5751" y="10228"/>
                    <a:pt x="5787" y="10216"/>
                    <a:pt x="5811" y="10192"/>
                  </a:cubicBezTo>
                  <a:cubicBezTo>
                    <a:pt x="5834" y="10181"/>
                    <a:pt x="7239" y="9395"/>
                    <a:pt x="8632" y="8145"/>
                  </a:cubicBezTo>
                  <a:cubicBezTo>
                    <a:pt x="9442" y="7418"/>
                    <a:pt x="10097" y="6668"/>
                    <a:pt x="10561" y="5942"/>
                  </a:cubicBezTo>
                  <a:cubicBezTo>
                    <a:pt x="11157" y="5013"/>
                    <a:pt x="11454" y="4108"/>
                    <a:pt x="11454" y="3227"/>
                  </a:cubicBezTo>
                  <a:cubicBezTo>
                    <a:pt x="11490" y="1441"/>
                    <a:pt x="10049" y="1"/>
                    <a:pt x="8263" y="1"/>
                  </a:cubicBezTo>
                  <a:cubicBezTo>
                    <a:pt x="7275" y="1"/>
                    <a:pt x="6358" y="453"/>
                    <a:pt x="5739" y="1203"/>
                  </a:cubicBezTo>
                  <a:cubicBezTo>
                    <a:pt x="5132" y="453"/>
                    <a:pt x="4203" y="1"/>
                    <a:pt x="3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6022144" y="3250429"/>
              <a:ext cx="85484" cy="84341"/>
            </a:xfrm>
            <a:custGeom>
              <a:rect b="b" l="l" r="r" t="t"/>
              <a:pathLst>
                <a:path extrusionOk="0" h="2656" w="2692">
                  <a:moveTo>
                    <a:pt x="191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86"/>
                    <a:pt x="84" y="357"/>
                    <a:pt x="191" y="357"/>
                  </a:cubicBezTo>
                  <a:cubicBezTo>
                    <a:pt x="1346" y="357"/>
                    <a:pt x="2311" y="1310"/>
                    <a:pt x="2334" y="2477"/>
                  </a:cubicBezTo>
                  <a:cubicBezTo>
                    <a:pt x="2334" y="2572"/>
                    <a:pt x="2406" y="2655"/>
                    <a:pt x="2513" y="2655"/>
                  </a:cubicBezTo>
                  <a:cubicBezTo>
                    <a:pt x="2608" y="2655"/>
                    <a:pt x="2692" y="2560"/>
                    <a:pt x="2692" y="2477"/>
                  </a:cubicBezTo>
                  <a:cubicBezTo>
                    <a:pt x="2668" y="1107"/>
                    <a:pt x="1561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5862987" y="3250429"/>
              <a:ext cx="73386" cy="43504"/>
            </a:xfrm>
            <a:custGeom>
              <a:rect b="b" l="l" r="r" t="t"/>
              <a:pathLst>
                <a:path extrusionOk="0" h="1370" w="2311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cubicBezTo>
                    <a:pt x="0" y="286"/>
                    <a:pt x="72" y="357"/>
                    <a:pt x="179" y="357"/>
                  </a:cubicBezTo>
                  <a:cubicBezTo>
                    <a:pt x="881" y="357"/>
                    <a:pt x="1548" y="703"/>
                    <a:pt x="1953" y="1298"/>
                  </a:cubicBezTo>
                  <a:cubicBezTo>
                    <a:pt x="1989" y="1334"/>
                    <a:pt x="2036" y="1369"/>
                    <a:pt x="2108" y="1369"/>
                  </a:cubicBezTo>
                  <a:cubicBezTo>
                    <a:pt x="2131" y="1369"/>
                    <a:pt x="2179" y="1357"/>
                    <a:pt x="2203" y="1334"/>
                  </a:cubicBezTo>
                  <a:cubicBezTo>
                    <a:pt x="2286" y="1286"/>
                    <a:pt x="2310" y="1179"/>
                    <a:pt x="2251" y="1084"/>
                  </a:cubicBezTo>
                  <a:cubicBezTo>
                    <a:pt x="1786" y="405"/>
                    <a:pt x="1012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4" name="Google Shape;744;p28"/>
          <p:cNvGrpSpPr/>
          <p:nvPr/>
        </p:nvGrpSpPr>
        <p:grpSpPr>
          <a:xfrm>
            <a:off x="3342080" y="3736693"/>
            <a:ext cx="238768" cy="238062"/>
            <a:chOff x="5765817" y="3227724"/>
            <a:chExt cx="364865" cy="324822"/>
          </a:xfrm>
        </p:grpSpPr>
        <p:sp>
          <p:nvSpPr>
            <p:cNvPr id="745" name="Google Shape;745;p28"/>
            <p:cNvSpPr/>
            <p:nvPr/>
          </p:nvSpPr>
          <p:spPr>
            <a:xfrm>
              <a:off x="5765817" y="3227724"/>
              <a:ext cx="364865" cy="324822"/>
            </a:xfrm>
            <a:custGeom>
              <a:rect b="b" l="l" r="r" t="t"/>
              <a:pathLst>
                <a:path extrusionOk="0" h="10229" w="11490">
                  <a:moveTo>
                    <a:pt x="8287" y="370"/>
                  </a:moveTo>
                  <a:cubicBezTo>
                    <a:pt x="9871" y="370"/>
                    <a:pt x="11157" y="1656"/>
                    <a:pt x="11157" y="3251"/>
                  </a:cubicBezTo>
                  <a:cubicBezTo>
                    <a:pt x="11133" y="4037"/>
                    <a:pt x="10847" y="4870"/>
                    <a:pt x="10299" y="5751"/>
                  </a:cubicBezTo>
                  <a:cubicBezTo>
                    <a:pt x="9847" y="6442"/>
                    <a:pt x="9216" y="7156"/>
                    <a:pt x="8418" y="7871"/>
                  </a:cubicBezTo>
                  <a:cubicBezTo>
                    <a:pt x="7263" y="8918"/>
                    <a:pt x="6084" y="9645"/>
                    <a:pt x="5763" y="9835"/>
                  </a:cubicBezTo>
                  <a:cubicBezTo>
                    <a:pt x="5430" y="9645"/>
                    <a:pt x="4251" y="8930"/>
                    <a:pt x="3096" y="7895"/>
                  </a:cubicBezTo>
                  <a:cubicBezTo>
                    <a:pt x="2310" y="7180"/>
                    <a:pt x="1667" y="6466"/>
                    <a:pt x="1215" y="5763"/>
                  </a:cubicBezTo>
                  <a:cubicBezTo>
                    <a:pt x="667" y="4894"/>
                    <a:pt x="381" y="4049"/>
                    <a:pt x="381" y="3251"/>
                  </a:cubicBezTo>
                  <a:cubicBezTo>
                    <a:pt x="381" y="1668"/>
                    <a:pt x="1667" y="370"/>
                    <a:pt x="3263" y="370"/>
                  </a:cubicBezTo>
                  <a:cubicBezTo>
                    <a:pt x="4191" y="370"/>
                    <a:pt x="5084" y="834"/>
                    <a:pt x="5620" y="1608"/>
                  </a:cubicBezTo>
                  <a:cubicBezTo>
                    <a:pt x="5656" y="1656"/>
                    <a:pt x="5715" y="1679"/>
                    <a:pt x="5775" y="1679"/>
                  </a:cubicBezTo>
                  <a:cubicBezTo>
                    <a:pt x="5834" y="1679"/>
                    <a:pt x="5894" y="1656"/>
                    <a:pt x="5918" y="1608"/>
                  </a:cubicBezTo>
                  <a:cubicBezTo>
                    <a:pt x="6454" y="834"/>
                    <a:pt x="7335" y="370"/>
                    <a:pt x="8287" y="370"/>
                  </a:cubicBezTo>
                  <a:close/>
                  <a:moveTo>
                    <a:pt x="3227" y="1"/>
                  </a:moveTo>
                  <a:cubicBezTo>
                    <a:pt x="1441" y="1"/>
                    <a:pt x="0" y="1441"/>
                    <a:pt x="0" y="3227"/>
                  </a:cubicBezTo>
                  <a:cubicBezTo>
                    <a:pt x="0" y="4108"/>
                    <a:pt x="298" y="5013"/>
                    <a:pt x="893" y="5942"/>
                  </a:cubicBezTo>
                  <a:cubicBezTo>
                    <a:pt x="1370" y="6668"/>
                    <a:pt x="2001" y="7418"/>
                    <a:pt x="2822" y="8145"/>
                  </a:cubicBezTo>
                  <a:cubicBezTo>
                    <a:pt x="4203" y="9383"/>
                    <a:pt x="5620" y="10181"/>
                    <a:pt x="5632" y="10192"/>
                  </a:cubicBezTo>
                  <a:cubicBezTo>
                    <a:pt x="5668" y="10216"/>
                    <a:pt x="5692" y="10228"/>
                    <a:pt x="5727" y="10228"/>
                  </a:cubicBezTo>
                  <a:cubicBezTo>
                    <a:pt x="5751" y="10228"/>
                    <a:pt x="5787" y="10216"/>
                    <a:pt x="5811" y="10192"/>
                  </a:cubicBezTo>
                  <a:cubicBezTo>
                    <a:pt x="5834" y="10181"/>
                    <a:pt x="7239" y="9395"/>
                    <a:pt x="8632" y="8145"/>
                  </a:cubicBezTo>
                  <a:cubicBezTo>
                    <a:pt x="9442" y="7418"/>
                    <a:pt x="10097" y="6668"/>
                    <a:pt x="10561" y="5942"/>
                  </a:cubicBezTo>
                  <a:cubicBezTo>
                    <a:pt x="11157" y="5013"/>
                    <a:pt x="11454" y="4108"/>
                    <a:pt x="11454" y="3227"/>
                  </a:cubicBezTo>
                  <a:cubicBezTo>
                    <a:pt x="11490" y="1441"/>
                    <a:pt x="10049" y="1"/>
                    <a:pt x="8263" y="1"/>
                  </a:cubicBezTo>
                  <a:cubicBezTo>
                    <a:pt x="7275" y="1"/>
                    <a:pt x="6358" y="453"/>
                    <a:pt x="5739" y="1203"/>
                  </a:cubicBezTo>
                  <a:cubicBezTo>
                    <a:pt x="5132" y="453"/>
                    <a:pt x="4203" y="1"/>
                    <a:pt x="3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6022144" y="3250429"/>
              <a:ext cx="85484" cy="84341"/>
            </a:xfrm>
            <a:custGeom>
              <a:rect b="b" l="l" r="r" t="t"/>
              <a:pathLst>
                <a:path extrusionOk="0" h="2656" w="2692">
                  <a:moveTo>
                    <a:pt x="191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86"/>
                    <a:pt x="84" y="357"/>
                    <a:pt x="191" y="357"/>
                  </a:cubicBezTo>
                  <a:cubicBezTo>
                    <a:pt x="1346" y="357"/>
                    <a:pt x="2311" y="1310"/>
                    <a:pt x="2334" y="2477"/>
                  </a:cubicBezTo>
                  <a:cubicBezTo>
                    <a:pt x="2334" y="2572"/>
                    <a:pt x="2406" y="2655"/>
                    <a:pt x="2513" y="2655"/>
                  </a:cubicBezTo>
                  <a:cubicBezTo>
                    <a:pt x="2608" y="2655"/>
                    <a:pt x="2692" y="2560"/>
                    <a:pt x="2692" y="2477"/>
                  </a:cubicBezTo>
                  <a:cubicBezTo>
                    <a:pt x="2668" y="1107"/>
                    <a:pt x="1561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5862987" y="3250429"/>
              <a:ext cx="73386" cy="43504"/>
            </a:xfrm>
            <a:custGeom>
              <a:rect b="b" l="l" r="r" t="t"/>
              <a:pathLst>
                <a:path extrusionOk="0" h="1370" w="2311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cubicBezTo>
                    <a:pt x="0" y="286"/>
                    <a:pt x="72" y="357"/>
                    <a:pt x="179" y="357"/>
                  </a:cubicBezTo>
                  <a:cubicBezTo>
                    <a:pt x="881" y="357"/>
                    <a:pt x="1548" y="703"/>
                    <a:pt x="1953" y="1298"/>
                  </a:cubicBezTo>
                  <a:cubicBezTo>
                    <a:pt x="1989" y="1334"/>
                    <a:pt x="2036" y="1369"/>
                    <a:pt x="2108" y="1369"/>
                  </a:cubicBezTo>
                  <a:cubicBezTo>
                    <a:pt x="2131" y="1369"/>
                    <a:pt x="2179" y="1357"/>
                    <a:pt x="2203" y="1334"/>
                  </a:cubicBezTo>
                  <a:cubicBezTo>
                    <a:pt x="2286" y="1286"/>
                    <a:pt x="2310" y="1179"/>
                    <a:pt x="2251" y="1084"/>
                  </a:cubicBezTo>
                  <a:cubicBezTo>
                    <a:pt x="1786" y="405"/>
                    <a:pt x="1012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8" name="Google Shape;748;p28"/>
          <p:cNvGrpSpPr/>
          <p:nvPr/>
        </p:nvGrpSpPr>
        <p:grpSpPr>
          <a:xfrm>
            <a:off x="2956705" y="4063293"/>
            <a:ext cx="238768" cy="238062"/>
            <a:chOff x="5765817" y="3227724"/>
            <a:chExt cx="364865" cy="324822"/>
          </a:xfrm>
        </p:grpSpPr>
        <p:sp>
          <p:nvSpPr>
            <p:cNvPr id="749" name="Google Shape;749;p28"/>
            <p:cNvSpPr/>
            <p:nvPr/>
          </p:nvSpPr>
          <p:spPr>
            <a:xfrm>
              <a:off x="5765817" y="3227724"/>
              <a:ext cx="364865" cy="324822"/>
            </a:xfrm>
            <a:custGeom>
              <a:rect b="b" l="l" r="r" t="t"/>
              <a:pathLst>
                <a:path extrusionOk="0" h="10229" w="11490">
                  <a:moveTo>
                    <a:pt x="8287" y="370"/>
                  </a:moveTo>
                  <a:cubicBezTo>
                    <a:pt x="9871" y="370"/>
                    <a:pt x="11157" y="1656"/>
                    <a:pt x="11157" y="3251"/>
                  </a:cubicBezTo>
                  <a:cubicBezTo>
                    <a:pt x="11133" y="4037"/>
                    <a:pt x="10847" y="4870"/>
                    <a:pt x="10299" y="5751"/>
                  </a:cubicBezTo>
                  <a:cubicBezTo>
                    <a:pt x="9847" y="6442"/>
                    <a:pt x="9216" y="7156"/>
                    <a:pt x="8418" y="7871"/>
                  </a:cubicBezTo>
                  <a:cubicBezTo>
                    <a:pt x="7263" y="8918"/>
                    <a:pt x="6084" y="9645"/>
                    <a:pt x="5763" y="9835"/>
                  </a:cubicBezTo>
                  <a:cubicBezTo>
                    <a:pt x="5430" y="9645"/>
                    <a:pt x="4251" y="8930"/>
                    <a:pt x="3096" y="7895"/>
                  </a:cubicBezTo>
                  <a:cubicBezTo>
                    <a:pt x="2310" y="7180"/>
                    <a:pt x="1667" y="6466"/>
                    <a:pt x="1215" y="5763"/>
                  </a:cubicBezTo>
                  <a:cubicBezTo>
                    <a:pt x="667" y="4894"/>
                    <a:pt x="381" y="4049"/>
                    <a:pt x="381" y="3251"/>
                  </a:cubicBezTo>
                  <a:cubicBezTo>
                    <a:pt x="381" y="1668"/>
                    <a:pt x="1667" y="370"/>
                    <a:pt x="3263" y="370"/>
                  </a:cubicBezTo>
                  <a:cubicBezTo>
                    <a:pt x="4191" y="370"/>
                    <a:pt x="5084" y="834"/>
                    <a:pt x="5620" y="1608"/>
                  </a:cubicBezTo>
                  <a:cubicBezTo>
                    <a:pt x="5656" y="1656"/>
                    <a:pt x="5715" y="1679"/>
                    <a:pt x="5775" y="1679"/>
                  </a:cubicBezTo>
                  <a:cubicBezTo>
                    <a:pt x="5834" y="1679"/>
                    <a:pt x="5894" y="1656"/>
                    <a:pt x="5918" y="1608"/>
                  </a:cubicBezTo>
                  <a:cubicBezTo>
                    <a:pt x="6454" y="834"/>
                    <a:pt x="7335" y="370"/>
                    <a:pt x="8287" y="370"/>
                  </a:cubicBezTo>
                  <a:close/>
                  <a:moveTo>
                    <a:pt x="3227" y="1"/>
                  </a:moveTo>
                  <a:cubicBezTo>
                    <a:pt x="1441" y="1"/>
                    <a:pt x="0" y="1441"/>
                    <a:pt x="0" y="3227"/>
                  </a:cubicBezTo>
                  <a:cubicBezTo>
                    <a:pt x="0" y="4108"/>
                    <a:pt x="298" y="5013"/>
                    <a:pt x="893" y="5942"/>
                  </a:cubicBezTo>
                  <a:cubicBezTo>
                    <a:pt x="1370" y="6668"/>
                    <a:pt x="2001" y="7418"/>
                    <a:pt x="2822" y="8145"/>
                  </a:cubicBezTo>
                  <a:cubicBezTo>
                    <a:pt x="4203" y="9383"/>
                    <a:pt x="5620" y="10181"/>
                    <a:pt x="5632" y="10192"/>
                  </a:cubicBezTo>
                  <a:cubicBezTo>
                    <a:pt x="5668" y="10216"/>
                    <a:pt x="5692" y="10228"/>
                    <a:pt x="5727" y="10228"/>
                  </a:cubicBezTo>
                  <a:cubicBezTo>
                    <a:pt x="5751" y="10228"/>
                    <a:pt x="5787" y="10216"/>
                    <a:pt x="5811" y="10192"/>
                  </a:cubicBezTo>
                  <a:cubicBezTo>
                    <a:pt x="5834" y="10181"/>
                    <a:pt x="7239" y="9395"/>
                    <a:pt x="8632" y="8145"/>
                  </a:cubicBezTo>
                  <a:cubicBezTo>
                    <a:pt x="9442" y="7418"/>
                    <a:pt x="10097" y="6668"/>
                    <a:pt x="10561" y="5942"/>
                  </a:cubicBezTo>
                  <a:cubicBezTo>
                    <a:pt x="11157" y="5013"/>
                    <a:pt x="11454" y="4108"/>
                    <a:pt x="11454" y="3227"/>
                  </a:cubicBezTo>
                  <a:cubicBezTo>
                    <a:pt x="11490" y="1441"/>
                    <a:pt x="10049" y="1"/>
                    <a:pt x="8263" y="1"/>
                  </a:cubicBezTo>
                  <a:cubicBezTo>
                    <a:pt x="7275" y="1"/>
                    <a:pt x="6358" y="453"/>
                    <a:pt x="5739" y="1203"/>
                  </a:cubicBezTo>
                  <a:cubicBezTo>
                    <a:pt x="5132" y="453"/>
                    <a:pt x="4203" y="1"/>
                    <a:pt x="3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6022144" y="3250429"/>
              <a:ext cx="85484" cy="84341"/>
            </a:xfrm>
            <a:custGeom>
              <a:rect b="b" l="l" r="r" t="t"/>
              <a:pathLst>
                <a:path extrusionOk="0" h="2656" w="2692">
                  <a:moveTo>
                    <a:pt x="191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86"/>
                    <a:pt x="84" y="357"/>
                    <a:pt x="191" y="357"/>
                  </a:cubicBezTo>
                  <a:cubicBezTo>
                    <a:pt x="1346" y="357"/>
                    <a:pt x="2311" y="1310"/>
                    <a:pt x="2334" y="2477"/>
                  </a:cubicBezTo>
                  <a:cubicBezTo>
                    <a:pt x="2334" y="2572"/>
                    <a:pt x="2406" y="2655"/>
                    <a:pt x="2513" y="2655"/>
                  </a:cubicBezTo>
                  <a:cubicBezTo>
                    <a:pt x="2608" y="2655"/>
                    <a:pt x="2692" y="2560"/>
                    <a:pt x="2692" y="2477"/>
                  </a:cubicBezTo>
                  <a:cubicBezTo>
                    <a:pt x="2668" y="1107"/>
                    <a:pt x="1561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5862987" y="3250429"/>
              <a:ext cx="73386" cy="43504"/>
            </a:xfrm>
            <a:custGeom>
              <a:rect b="b" l="l" r="r" t="t"/>
              <a:pathLst>
                <a:path extrusionOk="0" h="1370" w="2311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cubicBezTo>
                    <a:pt x="0" y="286"/>
                    <a:pt x="72" y="357"/>
                    <a:pt x="179" y="357"/>
                  </a:cubicBezTo>
                  <a:cubicBezTo>
                    <a:pt x="881" y="357"/>
                    <a:pt x="1548" y="703"/>
                    <a:pt x="1953" y="1298"/>
                  </a:cubicBezTo>
                  <a:cubicBezTo>
                    <a:pt x="1989" y="1334"/>
                    <a:pt x="2036" y="1369"/>
                    <a:pt x="2108" y="1369"/>
                  </a:cubicBezTo>
                  <a:cubicBezTo>
                    <a:pt x="2131" y="1369"/>
                    <a:pt x="2179" y="1357"/>
                    <a:pt x="2203" y="1334"/>
                  </a:cubicBezTo>
                  <a:cubicBezTo>
                    <a:pt x="2286" y="1286"/>
                    <a:pt x="2310" y="1179"/>
                    <a:pt x="2251" y="1084"/>
                  </a:cubicBezTo>
                  <a:cubicBezTo>
                    <a:pt x="1786" y="405"/>
                    <a:pt x="1012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Google Shape;752;p28"/>
          <p:cNvGrpSpPr/>
          <p:nvPr/>
        </p:nvGrpSpPr>
        <p:grpSpPr>
          <a:xfrm>
            <a:off x="2898380" y="3672018"/>
            <a:ext cx="238768" cy="238062"/>
            <a:chOff x="5765817" y="3227724"/>
            <a:chExt cx="364865" cy="324822"/>
          </a:xfrm>
        </p:grpSpPr>
        <p:sp>
          <p:nvSpPr>
            <p:cNvPr id="753" name="Google Shape;753;p28"/>
            <p:cNvSpPr/>
            <p:nvPr/>
          </p:nvSpPr>
          <p:spPr>
            <a:xfrm>
              <a:off x="5765817" y="3227724"/>
              <a:ext cx="364865" cy="324822"/>
            </a:xfrm>
            <a:custGeom>
              <a:rect b="b" l="l" r="r" t="t"/>
              <a:pathLst>
                <a:path extrusionOk="0" h="10229" w="11490">
                  <a:moveTo>
                    <a:pt x="8287" y="370"/>
                  </a:moveTo>
                  <a:cubicBezTo>
                    <a:pt x="9871" y="370"/>
                    <a:pt x="11157" y="1656"/>
                    <a:pt x="11157" y="3251"/>
                  </a:cubicBezTo>
                  <a:cubicBezTo>
                    <a:pt x="11133" y="4037"/>
                    <a:pt x="10847" y="4870"/>
                    <a:pt x="10299" y="5751"/>
                  </a:cubicBezTo>
                  <a:cubicBezTo>
                    <a:pt x="9847" y="6442"/>
                    <a:pt x="9216" y="7156"/>
                    <a:pt x="8418" y="7871"/>
                  </a:cubicBezTo>
                  <a:cubicBezTo>
                    <a:pt x="7263" y="8918"/>
                    <a:pt x="6084" y="9645"/>
                    <a:pt x="5763" y="9835"/>
                  </a:cubicBezTo>
                  <a:cubicBezTo>
                    <a:pt x="5430" y="9645"/>
                    <a:pt x="4251" y="8930"/>
                    <a:pt x="3096" y="7895"/>
                  </a:cubicBezTo>
                  <a:cubicBezTo>
                    <a:pt x="2310" y="7180"/>
                    <a:pt x="1667" y="6466"/>
                    <a:pt x="1215" y="5763"/>
                  </a:cubicBezTo>
                  <a:cubicBezTo>
                    <a:pt x="667" y="4894"/>
                    <a:pt x="381" y="4049"/>
                    <a:pt x="381" y="3251"/>
                  </a:cubicBezTo>
                  <a:cubicBezTo>
                    <a:pt x="381" y="1668"/>
                    <a:pt x="1667" y="370"/>
                    <a:pt x="3263" y="370"/>
                  </a:cubicBezTo>
                  <a:cubicBezTo>
                    <a:pt x="4191" y="370"/>
                    <a:pt x="5084" y="834"/>
                    <a:pt x="5620" y="1608"/>
                  </a:cubicBezTo>
                  <a:cubicBezTo>
                    <a:pt x="5656" y="1656"/>
                    <a:pt x="5715" y="1679"/>
                    <a:pt x="5775" y="1679"/>
                  </a:cubicBezTo>
                  <a:cubicBezTo>
                    <a:pt x="5834" y="1679"/>
                    <a:pt x="5894" y="1656"/>
                    <a:pt x="5918" y="1608"/>
                  </a:cubicBezTo>
                  <a:cubicBezTo>
                    <a:pt x="6454" y="834"/>
                    <a:pt x="7335" y="370"/>
                    <a:pt x="8287" y="370"/>
                  </a:cubicBezTo>
                  <a:close/>
                  <a:moveTo>
                    <a:pt x="3227" y="1"/>
                  </a:moveTo>
                  <a:cubicBezTo>
                    <a:pt x="1441" y="1"/>
                    <a:pt x="0" y="1441"/>
                    <a:pt x="0" y="3227"/>
                  </a:cubicBezTo>
                  <a:cubicBezTo>
                    <a:pt x="0" y="4108"/>
                    <a:pt x="298" y="5013"/>
                    <a:pt x="893" y="5942"/>
                  </a:cubicBezTo>
                  <a:cubicBezTo>
                    <a:pt x="1370" y="6668"/>
                    <a:pt x="2001" y="7418"/>
                    <a:pt x="2822" y="8145"/>
                  </a:cubicBezTo>
                  <a:cubicBezTo>
                    <a:pt x="4203" y="9383"/>
                    <a:pt x="5620" y="10181"/>
                    <a:pt x="5632" y="10192"/>
                  </a:cubicBezTo>
                  <a:cubicBezTo>
                    <a:pt x="5668" y="10216"/>
                    <a:pt x="5692" y="10228"/>
                    <a:pt x="5727" y="10228"/>
                  </a:cubicBezTo>
                  <a:cubicBezTo>
                    <a:pt x="5751" y="10228"/>
                    <a:pt x="5787" y="10216"/>
                    <a:pt x="5811" y="10192"/>
                  </a:cubicBezTo>
                  <a:cubicBezTo>
                    <a:pt x="5834" y="10181"/>
                    <a:pt x="7239" y="9395"/>
                    <a:pt x="8632" y="8145"/>
                  </a:cubicBezTo>
                  <a:cubicBezTo>
                    <a:pt x="9442" y="7418"/>
                    <a:pt x="10097" y="6668"/>
                    <a:pt x="10561" y="5942"/>
                  </a:cubicBezTo>
                  <a:cubicBezTo>
                    <a:pt x="11157" y="5013"/>
                    <a:pt x="11454" y="4108"/>
                    <a:pt x="11454" y="3227"/>
                  </a:cubicBezTo>
                  <a:cubicBezTo>
                    <a:pt x="11490" y="1441"/>
                    <a:pt x="10049" y="1"/>
                    <a:pt x="8263" y="1"/>
                  </a:cubicBezTo>
                  <a:cubicBezTo>
                    <a:pt x="7275" y="1"/>
                    <a:pt x="6358" y="453"/>
                    <a:pt x="5739" y="1203"/>
                  </a:cubicBezTo>
                  <a:cubicBezTo>
                    <a:pt x="5132" y="453"/>
                    <a:pt x="4203" y="1"/>
                    <a:pt x="3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6022144" y="3250429"/>
              <a:ext cx="85484" cy="84341"/>
            </a:xfrm>
            <a:custGeom>
              <a:rect b="b" l="l" r="r" t="t"/>
              <a:pathLst>
                <a:path extrusionOk="0" h="2656" w="2692">
                  <a:moveTo>
                    <a:pt x="191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86"/>
                    <a:pt x="84" y="357"/>
                    <a:pt x="191" y="357"/>
                  </a:cubicBezTo>
                  <a:cubicBezTo>
                    <a:pt x="1346" y="357"/>
                    <a:pt x="2311" y="1310"/>
                    <a:pt x="2334" y="2477"/>
                  </a:cubicBezTo>
                  <a:cubicBezTo>
                    <a:pt x="2334" y="2572"/>
                    <a:pt x="2406" y="2655"/>
                    <a:pt x="2513" y="2655"/>
                  </a:cubicBezTo>
                  <a:cubicBezTo>
                    <a:pt x="2608" y="2655"/>
                    <a:pt x="2692" y="2560"/>
                    <a:pt x="2692" y="2477"/>
                  </a:cubicBezTo>
                  <a:cubicBezTo>
                    <a:pt x="2668" y="1107"/>
                    <a:pt x="1561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5862987" y="3250429"/>
              <a:ext cx="73386" cy="43504"/>
            </a:xfrm>
            <a:custGeom>
              <a:rect b="b" l="l" r="r" t="t"/>
              <a:pathLst>
                <a:path extrusionOk="0" h="1370" w="2311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cubicBezTo>
                    <a:pt x="0" y="286"/>
                    <a:pt x="72" y="357"/>
                    <a:pt x="179" y="357"/>
                  </a:cubicBezTo>
                  <a:cubicBezTo>
                    <a:pt x="881" y="357"/>
                    <a:pt x="1548" y="703"/>
                    <a:pt x="1953" y="1298"/>
                  </a:cubicBezTo>
                  <a:cubicBezTo>
                    <a:pt x="1989" y="1334"/>
                    <a:pt x="2036" y="1369"/>
                    <a:pt x="2108" y="1369"/>
                  </a:cubicBezTo>
                  <a:cubicBezTo>
                    <a:pt x="2131" y="1369"/>
                    <a:pt x="2179" y="1357"/>
                    <a:pt x="2203" y="1334"/>
                  </a:cubicBezTo>
                  <a:cubicBezTo>
                    <a:pt x="2286" y="1286"/>
                    <a:pt x="2310" y="1179"/>
                    <a:pt x="2251" y="1084"/>
                  </a:cubicBezTo>
                  <a:cubicBezTo>
                    <a:pt x="1786" y="405"/>
                    <a:pt x="1012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28"/>
          <p:cNvGrpSpPr/>
          <p:nvPr/>
        </p:nvGrpSpPr>
        <p:grpSpPr>
          <a:xfrm>
            <a:off x="213966" y="4688421"/>
            <a:ext cx="618295" cy="583460"/>
            <a:chOff x="1309875" y="1499912"/>
            <a:chExt cx="359015" cy="358633"/>
          </a:xfrm>
        </p:grpSpPr>
        <p:sp>
          <p:nvSpPr>
            <p:cNvPr id="757" name="Google Shape;757;p28"/>
            <p:cNvSpPr/>
            <p:nvPr/>
          </p:nvSpPr>
          <p:spPr>
            <a:xfrm>
              <a:off x="1309875" y="1499912"/>
              <a:ext cx="133708" cy="204665"/>
            </a:xfrm>
            <a:custGeom>
              <a:rect b="b" l="l" r="r" t="t"/>
              <a:pathLst>
                <a:path extrusionOk="0" h="6435" w="4204">
                  <a:moveTo>
                    <a:pt x="1310" y="0"/>
                  </a:moveTo>
                  <a:cubicBezTo>
                    <a:pt x="608" y="0"/>
                    <a:pt x="24" y="560"/>
                    <a:pt x="24" y="1274"/>
                  </a:cubicBezTo>
                  <a:cubicBezTo>
                    <a:pt x="36" y="6323"/>
                    <a:pt x="0" y="6037"/>
                    <a:pt x="72" y="6311"/>
                  </a:cubicBezTo>
                  <a:cubicBezTo>
                    <a:pt x="82" y="6381"/>
                    <a:pt x="152" y="6435"/>
                    <a:pt x="231" y="6435"/>
                  </a:cubicBezTo>
                  <a:cubicBezTo>
                    <a:pt x="246" y="6435"/>
                    <a:pt x="260" y="6433"/>
                    <a:pt x="274" y="6430"/>
                  </a:cubicBezTo>
                  <a:cubicBezTo>
                    <a:pt x="370" y="6394"/>
                    <a:pt x="429" y="6311"/>
                    <a:pt x="393" y="6215"/>
                  </a:cubicBezTo>
                  <a:cubicBezTo>
                    <a:pt x="358" y="6013"/>
                    <a:pt x="381" y="6180"/>
                    <a:pt x="370" y="1262"/>
                  </a:cubicBezTo>
                  <a:cubicBezTo>
                    <a:pt x="370" y="739"/>
                    <a:pt x="786" y="322"/>
                    <a:pt x="1310" y="322"/>
                  </a:cubicBezTo>
                  <a:lnTo>
                    <a:pt x="4049" y="322"/>
                  </a:lnTo>
                  <a:cubicBezTo>
                    <a:pt x="4132" y="322"/>
                    <a:pt x="4203" y="250"/>
                    <a:pt x="4203" y="167"/>
                  </a:cubicBezTo>
                  <a:cubicBezTo>
                    <a:pt x="4203" y="72"/>
                    <a:pt x="4132" y="0"/>
                    <a:pt x="4049" y="0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1454524" y="1499912"/>
              <a:ext cx="213602" cy="123467"/>
            </a:xfrm>
            <a:custGeom>
              <a:rect b="b" l="l" r="r" t="t"/>
              <a:pathLst>
                <a:path extrusionOk="0" h="3882" w="6716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5430" y="322"/>
                  </a:lnTo>
                  <a:cubicBezTo>
                    <a:pt x="5954" y="322"/>
                    <a:pt x="6371" y="739"/>
                    <a:pt x="6371" y="1262"/>
                  </a:cubicBezTo>
                  <a:lnTo>
                    <a:pt x="6371" y="3715"/>
                  </a:lnTo>
                  <a:cubicBezTo>
                    <a:pt x="6371" y="3810"/>
                    <a:pt x="6442" y="3882"/>
                    <a:pt x="6537" y="3882"/>
                  </a:cubicBezTo>
                  <a:cubicBezTo>
                    <a:pt x="6621" y="3882"/>
                    <a:pt x="6704" y="3810"/>
                    <a:pt x="6704" y="3715"/>
                  </a:cubicBezTo>
                  <a:lnTo>
                    <a:pt x="6704" y="1262"/>
                  </a:lnTo>
                  <a:cubicBezTo>
                    <a:pt x="6716" y="584"/>
                    <a:pt x="6144" y="0"/>
                    <a:pt x="5430" y="0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322756" y="1634701"/>
              <a:ext cx="346134" cy="223844"/>
            </a:xfrm>
            <a:custGeom>
              <a:rect b="b" l="l" r="r" t="t"/>
              <a:pathLst>
                <a:path extrusionOk="0" h="7038" w="10883">
                  <a:moveTo>
                    <a:pt x="5930" y="3037"/>
                  </a:moveTo>
                  <a:lnTo>
                    <a:pt x="5930" y="5656"/>
                  </a:lnTo>
                  <a:lnTo>
                    <a:pt x="4560" y="5656"/>
                  </a:lnTo>
                  <a:lnTo>
                    <a:pt x="4560" y="3037"/>
                  </a:lnTo>
                  <a:close/>
                  <a:moveTo>
                    <a:pt x="7370" y="5990"/>
                  </a:moveTo>
                  <a:cubicBezTo>
                    <a:pt x="7549" y="5990"/>
                    <a:pt x="7716" y="6133"/>
                    <a:pt x="7716" y="6323"/>
                  </a:cubicBezTo>
                  <a:lnTo>
                    <a:pt x="7716" y="6383"/>
                  </a:lnTo>
                  <a:cubicBezTo>
                    <a:pt x="7716" y="6561"/>
                    <a:pt x="7573" y="6728"/>
                    <a:pt x="7370" y="6728"/>
                  </a:cubicBezTo>
                  <a:lnTo>
                    <a:pt x="3120" y="6728"/>
                  </a:lnTo>
                  <a:cubicBezTo>
                    <a:pt x="2941" y="6728"/>
                    <a:pt x="2774" y="6585"/>
                    <a:pt x="2774" y="6383"/>
                  </a:cubicBezTo>
                  <a:lnTo>
                    <a:pt x="2774" y="6323"/>
                  </a:lnTo>
                  <a:cubicBezTo>
                    <a:pt x="2774" y="6145"/>
                    <a:pt x="2929" y="5990"/>
                    <a:pt x="3120" y="5990"/>
                  </a:cubicBezTo>
                  <a:close/>
                  <a:moveTo>
                    <a:pt x="10692" y="1"/>
                  </a:moveTo>
                  <a:cubicBezTo>
                    <a:pt x="10597" y="1"/>
                    <a:pt x="10525" y="72"/>
                    <a:pt x="10525" y="168"/>
                  </a:cubicBezTo>
                  <a:lnTo>
                    <a:pt x="10525" y="1763"/>
                  </a:lnTo>
                  <a:cubicBezTo>
                    <a:pt x="10525" y="2275"/>
                    <a:pt x="10109" y="2692"/>
                    <a:pt x="9585" y="2692"/>
                  </a:cubicBezTo>
                  <a:lnTo>
                    <a:pt x="917" y="2692"/>
                  </a:lnTo>
                  <a:cubicBezTo>
                    <a:pt x="691" y="2692"/>
                    <a:pt x="465" y="2608"/>
                    <a:pt x="298" y="2454"/>
                  </a:cubicBezTo>
                  <a:cubicBezTo>
                    <a:pt x="265" y="2426"/>
                    <a:pt x="225" y="2412"/>
                    <a:pt x="185" y="2412"/>
                  </a:cubicBezTo>
                  <a:cubicBezTo>
                    <a:pt x="138" y="2412"/>
                    <a:pt x="92" y="2432"/>
                    <a:pt x="60" y="2477"/>
                  </a:cubicBezTo>
                  <a:cubicBezTo>
                    <a:pt x="0" y="2549"/>
                    <a:pt x="0" y="2656"/>
                    <a:pt x="84" y="2716"/>
                  </a:cubicBezTo>
                  <a:cubicBezTo>
                    <a:pt x="322" y="2918"/>
                    <a:pt x="619" y="3025"/>
                    <a:pt x="917" y="3025"/>
                  </a:cubicBezTo>
                  <a:lnTo>
                    <a:pt x="4227" y="3025"/>
                  </a:lnTo>
                  <a:lnTo>
                    <a:pt x="4227" y="5644"/>
                  </a:lnTo>
                  <a:lnTo>
                    <a:pt x="3132" y="5644"/>
                  </a:lnTo>
                  <a:cubicBezTo>
                    <a:pt x="2763" y="5644"/>
                    <a:pt x="2465" y="5942"/>
                    <a:pt x="2465" y="6311"/>
                  </a:cubicBezTo>
                  <a:lnTo>
                    <a:pt x="2465" y="6371"/>
                  </a:lnTo>
                  <a:cubicBezTo>
                    <a:pt x="2465" y="6740"/>
                    <a:pt x="2763" y="7038"/>
                    <a:pt x="3132" y="7038"/>
                  </a:cubicBezTo>
                  <a:lnTo>
                    <a:pt x="7394" y="7038"/>
                  </a:lnTo>
                  <a:cubicBezTo>
                    <a:pt x="7763" y="7038"/>
                    <a:pt x="8061" y="6740"/>
                    <a:pt x="8061" y="6371"/>
                  </a:cubicBezTo>
                  <a:lnTo>
                    <a:pt x="8061" y="6311"/>
                  </a:lnTo>
                  <a:cubicBezTo>
                    <a:pt x="8061" y="5942"/>
                    <a:pt x="7763" y="5644"/>
                    <a:pt x="7394" y="5644"/>
                  </a:cubicBezTo>
                  <a:lnTo>
                    <a:pt x="6287" y="5644"/>
                  </a:lnTo>
                  <a:lnTo>
                    <a:pt x="6287" y="3037"/>
                  </a:lnTo>
                  <a:lnTo>
                    <a:pt x="9609" y="3037"/>
                  </a:lnTo>
                  <a:cubicBezTo>
                    <a:pt x="10311" y="3037"/>
                    <a:pt x="10883" y="2477"/>
                    <a:pt x="10883" y="1751"/>
                  </a:cubicBezTo>
                  <a:lnTo>
                    <a:pt x="10883" y="168"/>
                  </a:lnTo>
                  <a:cubicBezTo>
                    <a:pt x="10859" y="72"/>
                    <a:pt x="10787" y="1"/>
                    <a:pt x="10692" y="1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1331852" y="1519217"/>
              <a:ext cx="191243" cy="140514"/>
            </a:xfrm>
            <a:custGeom>
              <a:rect b="b" l="l" r="r" t="t"/>
              <a:pathLst>
                <a:path extrusionOk="0" h="4418" w="6013">
                  <a:moveTo>
                    <a:pt x="869" y="1"/>
                  </a:moveTo>
                  <a:cubicBezTo>
                    <a:pt x="393" y="1"/>
                    <a:pt x="0" y="393"/>
                    <a:pt x="0" y="870"/>
                  </a:cubicBezTo>
                  <a:lnTo>
                    <a:pt x="0" y="4263"/>
                  </a:lnTo>
                  <a:cubicBezTo>
                    <a:pt x="0" y="4346"/>
                    <a:pt x="83" y="4418"/>
                    <a:pt x="167" y="4418"/>
                  </a:cubicBezTo>
                  <a:cubicBezTo>
                    <a:pt x="262" y="4418"/>
                    <a:pt x="333" y="4346"/>
                    <a:pt x="333" y="4263"/>
                  </a:cubicBezTo>
                  <a:lnTo>
                    <a:pt x="333" y="870"/>
                  </a:lnTo>
                  <a:cubicBezTo>
                    <a:pt x="333" y="572"/>
                    <a:pt x="572" y="334"/>
                    <a:pt x="869" y="334"/>
                  </a:cubicBezTo>
                  <a:lnTo>
                    <a:pt x="5834" y="334"/>
                  </a:lnTo>
                  <a:cubicBezTo>
                    <a:pt x="5929" y="334"/>
                    <a:pt x="6001" y="251"/>
                    <a:pt x="6001" y="167"/>
                  </a:cubicBezTo>
                  <a:cubicBezTo>
                    <a:pt x="6013" y="72"/>
                    <a:pt x="5929" y="1"/>
                    <a:pt x="5834" y="1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1331852" y="1519217"/>
              <a:ext cx="315442" cy="190512"/>
            </a:xfrm>
            <a:custGeom>
              <a:rect b="b" l="l" r="r" t="t"/>
              <a:pathLst>
                <a:path extrusionOk="0" h="5990" w="9918">
                  <a:moveTo>
                    <a:pt x="6513" y="1"/>
                  </a:moveTo>
                  <a:cubicBezTo>
                    <a:pt x="6418" y="1"/>
                    <a:pt x="6346" y="72"/>
                    <a:pt x="6346" y="167"/>
                  </a:cubicBezTo>
                  <a:cubicBezTo>
                    <a:pt x="6346" y="251"/>
                    <a:pt x="6418" y="322"/>
                    <a:pt x="6513" y="322"/>
                  </a:cubicBezTo>
                  <a:lnTo>
                    <a:pt x="9049" y="322"/>
                  </a:lnTo>
                  <a:cubicBezTo>
                    <a:pt x="9346" y="322"/>
                    <a:pt x="9585" y="560"/>
                    <a:pt x="9585" y="870"/>
                  </a:cubicBezTo>
                  <a:lnTo>
                    <a:pt x="9585" y="5120"/>
                  </a:lnTo>
                  <a:cubicBezTo>
                    <a:pt x="9585" y="5418"/>
                    <a:pt x="9346" y="5656"/>
                    <a:pt x="9049" y="5656"/>
                  </a:cubicBezTo>
                  <a:lnTo>
                    <a:pt x="869" y="5656"/>
                  </a:lnTo>
                  <a:cubicBezTo>
                    <a:pt x="572" y="5656"/>
                    <a:pt x="333" y="5418"/>
                    <a:pt x="333" y="5120"/>
                  </a:cubicBezTo>
                  <a:lnTo>
                    <a:pt x="333" y="4930"/>
                  </a:lnTo>
                  <a:cubicBezTo>
                    <a:pt x="333" y="4834"/>
                    <a:pt x="262" y="4763"/>
                    <a:pt x="167" y="4763"/>
                  </a:cubicBezTo>
                  <a:cubicBezTo>
                    <a:pt x="71" y="4763"/>
                    <a:pt x="0" y="4834"/>
                    <a:pt x="0" y="4930"/>
                  </a:cubicBezTo>
                  <a:lnTo>
                    <a:pt x="0" y="5120"/>
                  </a:lnTo>
                  <a:cubicBezTo>
                    <a:pt x="0" y="5596"/>
                    <a:pt x="393" y="5989"/>
                    <a:pt x="869" y="5989"/>
                  </a:cubicBezTo>
                  <a:lnTo>
                    <a:pt x="9049" y="5989"/>
                  </a:lnTo>
                  <a:cubicBezTo>
                    <a:pt x="9525" y="5989"/>
                    <a:pt x="9918" y="5596"/>
                    <a:pt x="9918" y="5120"/>
                  </a:cubicBezTo>
                  <a:lnTo>
                    <a:pt x="9918" y="870"/>
                  </a:lnTo>
                  <a:cubicBezTo>
                    <a:pt x="9918" y="393"/>
                    <a:pt x="9525" y="1"/>
                    <a:pt x="9049" y="1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587056" y="1669178"/>
              <a:ext cx="32" cy="32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1471190" y="1538523"/>
              <a:ext cx="160965" cy="141278"/>
            </a:xfrm>
            <a:custGeom>
              <a:rect b="b" l="l" r="r" t="t"/>
              <a:pathLst>
                <a:path extrusionOk="0" h="4442" w="5061">
                  <a:moveTo>
                    <a:pt x="2489" y="346"/>
                  </a:moveTo>
                  <a:lnTo>
                    <a:pt x="1536" y="1096"/>
                  </a:lnTo>
                  <a:lnTo>
                    <a:pt x="548" y="346"/>
                  </a:lnTo>
                  <a:close/>
                  <a:moveTo>
                    <a:pt x="322" y="596"/>
                  </a:moveTo>
                  <a:lnTo>
                    <a:pt x="1251" y="1299"/>
                  </a:lnTo>
                  <a:lnTo>
                    <a:pt x="322" y="2013"/>
                  </a:lnTo>
                  <a:lnTo>
                    <a:pt x="322" y="596"/>
                  </a:lnTo>
                  <a:close/>
                  <a:moveTo>
                    <a:pt x="2739" y="584"/>
                  </a:moveTo>
                  <a:lnTo>
                    <a:pt x="2739" y="2013"/>
                  </a:lnTo>
                  <a:lnTo>
                    <a:pt x="1810" y="1299"/>
                  </a:lnTo>
                  <a:lnTo>
                    <a:pt x="2739" y="584"/>
                  </a:lnTo>
                  <a:close/>
                  <a:moveTo>
                    <a:pt x="1536" y="1501"/>
                  </a:moveTo>
                  <a:lnTo>
                    <a:pt x="2525" y="2263"/>
                  </a:lnTo>
                  <a:lnTo>
                    <a:pt x="548" y="2263"/>
                  </a:lnTo>
                  <a:lnTo>
                    <a:pt x="1536" y="1501"/>
                  </a:lnTo>
                  <a:close/>
                  <a:moveTo>
                    <a:pt x="3239" y="2680"/>
                  </a:moveTo>
                  <a:lnTo>
                    <a:pt x="3239" y="2680"/>
                  </a:lnTo>
                  <a:cubicBezTo>
                    <a:pt x="3261" y="2702"/>
                    <a:pt x="4644" y="3120"/>
                    <a:pt x="4644" y="3120"/>
                  </a:cubicBezTo>
                  <a:cubicBezTo>
                    <a:pt x="4639" y="3122"/>
                    <a:pt x="4637" y="3122"/>
                    <a:pt x="4636" y="3122"/>
                  </a:cubicBezTo>
                  <a:cubicBezTo>
                    <a:pt x="4636" y="3122"/>
                    <a:pt x="4642" y="3120"/>
                    <a:pt x="4640" y="3120"/>
                  </a:cubicBezTo>
                  <a:cubicBezTo>
                    <a:pt x="4636" y="3120"/>
                    <a:pt x="4565" y="3136"/>
                    <a:pt x="4049" y="3263"/>
                  </a:cubicBezTo>
                  <a:cubicBezTo>
                    <a:pt x="3930" y="3287"/>
                    <a:pt x="3834" y="3382"/>
                    <a:pt x="3811" y="3501"/>
                  </a:cubicBezTo>
                  <a:cubicBezTo>
                    <a:pt x="3686" y="3957"/>
                    <a:pt x="3662" y="4068"/>
                    <a:pt x="3659" y="4091"/>
                  </a:cubicBezTo>
                  <a:lnTo>
                    <a:pt x="3659" y="4091"/>
                  </a:lnTo>
                  <a:cubicBezTo>
                    <a:pt x="3658" y="4092"/>
                    <a:pt x="3657" y="4094"/>
                    <a:pt x="3656" y="4097"/>
                  </a:cubicBezTo>
                  <a:cubicBezTo>
                    <a:pt x="3656" y="4085"/>
                    <a:pt x="3620" y="3954"/>
                    <a:pt x="3239" y="2680"/>
                  </a:cubicBezTo>
                  <a:close/>
                  <a:moveTo>
                    <a:pt x="322" y="1"/>
                  </a:moveTo>
                  <a:cubicBezTo>
                    <a:pt x="143" y="1"/>
                    <a:pt x="1" y="156"/>
                    <a:pt x="1" y="334"/>
                  </a:cubicBezTo>
                  <a:lnTo>
                    <a:pt x="1" y="2263"/>
                  </a:lnTo>
                  <a:cubicBezTo>
                    <a:pt x="1" y="2442"/>
                    <a:pt x="143" y="2596"/>
                    <a:pt x="322" y="2596"/>
                  </a:cubicBezTo>
                  <a:lnTo>
                    <a:pt x="2739" y="2596"/>
                  </a:lnTo>
                  <a:cubicBezTo>
                    <a:pt x="2810" y="2596"/>
                    <a:pt x="2882" y="2561"/>
                    <a:pt x="2941" y="2513"/>
                  </a:cubicBezTo>
                  <a:lnTo>
                    <a:pt x="2941" y="2513"/>
                  </a:lnTo>
                  <a:cubicBezTo>
                    <a:pt x="2894" y="2596"/>
                    <a:pt x="2882" y="2692"/>
                    <a:pt x="2918" y="2787"/>
                  </a:cubicBezTo>
                  <a:lnTo>
                    <a:pt x="3334" y="4204"/>
                  </a:lnTo>
                  <a:cubicBezTo>
                    <a:pt x="3375" y="4362"/>
                    <a:pt x="3511" y="4442"/>
                    <a:pt x="3650" y="4442"/>
                  </a:cubicBezTo>
                  <a:cubicBezTo>
                    <a:pt x="3793" y="4442"/>
                    <a:pt x="3941" y="4356"/>
                    <a:pt x="3989" y="4180"/>
                  </a:cubicBezTo>
                  <a:lnTo>
                    <a:pt x="4132" y="3585"/>
                  </a:lnTo>
                  <a:lnTo>
                    <a:pt x="4727" y="3442"/>
                  </a:lnTo>
                  <a:cubicBezTo>
                    <a:pt x="5061" y="3358"/>
                    <a:pt x="5061" y="2894"/>
                    <a:pt x="4727" y="2787"/>
                  </a:cubicBezTo>
                  <a:lnTo>
                    <a:pt x="3322" y="2370"/>
                  </a:lnTo>
                  <a:cubicBezTo>
                    <a:pt x="3290" y="2363"/>
                    <a:pt x="3256" y="2359"/>
                    <a:pt x="3223" y="2359"/>
                  </a:cubicBezTo>
                  <a:cubicBezTo>
                    <a:pt x="3147" y="2359"/>
                    <a:pt x="3075" y="2380"/>
                    <a:pt x="3025" y="2430"/>
                  </a:cubicBezTo>
                  <a:cubicBezTo>
                    <a:pt x="3096" y="2299"/>
                    <a:pt x="3049" y="2334"/>
                    <a:pt x="3060" y="334"/>
                  </a:cubicBezTo>
                  <a:cubicBezTo>
                    <a:pt x="3060" y="287"/>
                    <a:pt x="3060" y="251"/>
                    <a:pt x="3049" y="215"/>
                  </a:cubicBezTo>
                  <a:cubicBezTo>
                    <a:pt x="3049" y="179"/>
                    <a:pt x="3037" y="156"/>
                    <a:pt x="3025" y="132"/>
                  </a:cubicBezTo>
                  <a:cubicBezTo>
                    <a:pt x="3001" y="120"/>
                    <a:pt x="2989" y="108"/>
                    <a:pt x="2977" y="108"/>
                  </a:cubicBezTo>
                  <a:cubicBezTo>
                    <a:pt x="2918" y="48"/>
                    <a:pt x="2822" y="1"/>
                    <a:pt x="2739" y="1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1354943" y="1540049"/>
              <a:ext cx="124230" cy="148847"/>
            </a:xfrm>
            <a:custGeom>
              <a:rect b="b" l="l" r="r" t="t"/>
              <a:pathLst>
                <a:path extrusionOk="0" h="4680" w="3906">
                  <a:moveTo>
                    <a:pt x="1834" y="0"/>
                  </a:moveTo>
                  <a:cubicBezTo>
                    <a:pt x="1489" y="0"/>
                    <a:pt x="1179" y="227"/>
                    <a:pt x="1072" y="548"/>
                  </a:cubicBezTo>
                  <a:cubicBezTo>
                    <a:pt x="0" y="3929"/>
                    <a:pt x="24" y="3751"/>
                    <a:pt x="24" y="3941"/>
                  </a:cubicBezTo>
                  <a:cubicBezTo>
                    <a:pt x="24" y="4346"/>
                    <a:pt x="346" y="4680"/>
                    <a:pt x="750" y="4680"/>
                  </a:cubicBezTo>
                  <a:cubicBezTo>
                    <a:pt x="1060" y="4680"/>
                    <a:pt x="1346" y="4477"/>
                    <a:pt x="1429" y="4168"/>
                  </a:cubicBezTo>
                  <a:lnTo>
                    <a:pt x="1524" y="3882"/>
                  </a:lnTo>
                  <a:cubicBezTo>
                    <a:pt x="1572" y="3739"/>
                    <a:pt x="1703" y="3644"/>
                    <a:pt x="1846" y="3644"/>
                  </a:cubicBezTo>
                  <a:lnTo>
                    <a:pt x="2024" y="3644"/>
                  </a:lnTo>
                  <a:cubicBezTo>
                    <a:pt x="2179" y="3644"/>
                    <a:pt x="2310" y="3739"/>
                    <a:pt x="2358" y="3882"/>
                  </a:cubicBezTo>
                  <a:lnTo>
                    <a:pt x="2441" y="4168"/>
                  </a:lnTo>
                  <a:cubicBezTo>
                    <a:pt x="2548" y="4465"/>
                    <a:pt x="2822" y="4680"/>
                    <a:pt x="3132" y="4680"/>
                  </a:cubicBezTo>
                  <a:cubicBezTo>
                    <a:pt x="3536" y="4680"/>
                    <a:pt x="3858" y="4346"/>
                    <a:pt x="3858" y="3941"/>
                  </a:cubicBezTo>
                  <a:cubicBezTo>
                    <a:pt x="3906" y="3751"/>
                    <a:pt x="3858" y="3739"/>
                    <a:pt x="3489" y="2501"/>
                  </a:cubicBezTo>
                  <a:cubicBezTo>
                    <a:pt x="3470" y="2424"/>
                    <a:pt x="3405" y="2386"/>
                    <a:pt x="3337" y="2386"/>
                  </a:cubicBezTo>
                  <a:cubicBezTo>
                    <a:pt x="3320" y="2386"/>
                    <a:pt x="3303" y="2389"/>
                    <a:pt x="3286" y="2394"/>
                  </a:cubicBezTo>
                  <a:cubicBezTo>
                    <a:pt x="3191" y="2429"/>
                    <a:pt x="3144" y="2513"/>
                    <a:pt x="3179" y="2608"/>
                  </a:cubicBezTo>
                  <a:cubicBezTo>
                    <a:pt x="3584" y="3882"/>
                    <a:pt x="3596" y="3834"/>
                    <a:pt x="3596" y="3941"/>
                  </a:cubicBezTo>
                  <a:cubicBezTo>
                    <a:pt x="3596" y="4168"/>
                    <a:pt x="3417" y="4334"/>
                    <a:pt x="3203" y="4334"/>
                  </a:cubicBezTo>
                  <a:cubicBezTo>
                    <a:pt x="3048" y="4334"/>
                    <a:pt x="2894" y="4227"/>
                    <a:pt x="2834" y="4060"/>
                  </a:cubicBezTo>
                  <a:lnTo>
                    <a:pt x="2751" y="3787"/>
                  </a:lnTo>
                  <a:cubicBezTo>
                    <a:pt x="2655" y="3501"/>
                    <a:pt x="2393" y="3310"/>
                    <a:pt x="2096" y="3310"/>
                  </a:cubicBezTo>
                  <a:lnTo>
                    <a:pt x="1882" y="3310"/>
                  </a:lnTo>
                  <a:cubicBezTo>
                    <a:pt x="1584" y="3310"/>
                    <a:pt x="1334" y="3501"/>
                    <a:pt x="1227" y="3787"/>
                  </a:cubicBezTo>
                  <a:lnTo>
                    <a:pt x="1143" y="4084"/>
                  </a:lnTo>
                  <a:cubicBezTo>
                    <a:pt x="1084" y="4239"/>
                    <a:pt x="929" y="4346"/>
                    <a:pt x="762" y="4346"/>
                  </a:cubicBezTo>
                  <a:cubicBezTo>
                    <a:pt x="500" y="4346"/>
                    <a:pt x="298" y="4096"/>
                    <a:pt x="393" y="3822"/>
                  </a:cubicBezTo>
                  <a:lnTo>
                    <a:pt x="1417" y="655"/>
                  </a:lnTo>
                  <a:cubicBezTo>
                    <a:pt x="1477" y="465"/>
                    <a:pt x="1655" y="346"/>
                    <a:pt x="1846" y="346"/>
                  </a:cubicBezTo>
                  <a:lnTo>
                    <a:pt x="2084" y="346"/>
                  </a:lnTo>
                  <a:cubicBezTo>
                    <a:pt x="2286" y="346"/>
                    <a:pt x="2465" y="477"/>
                    <a:pt x="2524" y="655"/>
                  </a:cubicBezTo>
                  <a:lnTo>
                    <a:pt x="2941" y="1965"/>
                  </a:lnTo>
                  <a:cubicBezTo>
                    <a:pt x="2960" y="2041"/>
                    <a:pt x="3025" y="2079"/>
                    <a:pt x="3093" y="2079"/>
                  </a:cubicBezTo>
                  <a:cubicBezTo>
                    <a:pt x="3110" y="2079"/>
                    <a:pt x="3127" y="2077"/>
                    <a:pt x="3144" y="2072"/>
                  </a:cubicBezTo>
                  <a:cubicBezTo>
                    <a:pt x="3239" y="2036"/>
                    <a:pt x="3275" y="1953"/>
                    <a:pt x="3251" y="1858"/>
                  </a:cubicBezTo>
                  <a:lnTo>
                    <a:pt x="2834" y="548"/>
                  </a:lnTo>
                  <a:cubicBezTo>
                    <a:pt x="2727" y="227"/>
                    <a:pt x="2417" y="0"/>
                    <a:pt x="2072" y="0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1399629" y="1581714"/>
              <a:ext cx="37148" cy="52669"/>
            </a:xfrm>
            <a:custGeom>
              <a:rect b="b" l="l" r="r" t="t"/>
              <a:pathLst>
                <a:path extrusionOk="0" h="1656" w="1168">
                  <a:moveTo>
                    <a:pt x="596" y="738"/>
                  </a:moveTo>
                  <a:lnTo>
                    <a:pt x="774" y="1310"/>
                  </a:lnTo>
                  <a:lnTo>
                    <a:pt x="417" y="1310"/>
                  </a:lnTo>
                  <a:lnTo>
                    <a:pt x="596" y="738"/>
                  </a:lnTo>
                  <a:close/>
                  <a:moveTo>
                    <a:pt x="584" y="0"/>
                  </a:moveTo>
                  <a:cubicBezTo>
                    <a:pt x="512" y="0"/>
                    <a:pt x="453" y="48"/>
                    <a:pt x="417" y="119"/>
                  </a:cubicBezTo>
                  <a:lnTo>
                    <a:pt x="36" y="1429"/>
                  </a:lnTo>
                  <a:cubicBezTo>
                    <a:pt x="0" y="1536"/>
                    <a:pt x="72" y="1655"/>
                    <a:pt x="191" y="1655"/>
                  </a:cubicBezTo>
                  <a:lnTo>
                    <a:pt x="1000" y="1655"/>
                  </a:lnTo>
                  <a:cubicBezTo>
                    <a:pt x="1060" y="1655"/>
                    <a:pt x="1108" y="1619"/>
                    <a:pt x="1131" y="1584"/>
                  </a:cubicBezTo>
                  <a:cubicBezTo>
                    <a:pt x="1167" y="1536"/>
                    <a:pt x="1167" y="1488"/>
                    <a:pt x="1143" y="1429"/>
                  </a:cubicBezTo>
                  <a:lnTo>
                    <a:pt x="750" y="119"/>
                  </a:lnTo>
                  <a:cubicBezTo>
                    <a:pt x="727" y="48"/>
                    <a:pt x="655" y="0"/>
                    <a:pt x="584" y="0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66" name="Google Shape;766;p28"/>
          <p:cNvCxnSpPr/>
          <p:nvPr/>
        </p:nvCxnSpPr>
        <p:spPr>
          <a:xfrm>
            <a:off x="-59150" y="4886000"/>
            <a:ext cx="2820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767" name="Google Shape;767;p28"/>
          <p:cNvSpPr/>
          <p:nvPr/>
        </p:nvSpPr>
        <p:spPr>
          <a:xfrm>
            <a:off x="5090332" y="1242511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8" name="Google Shape;768;p28"/>
          <p:cNvGrpSpPr/>
          <p:nvPr/>
        </p:nvGrpSpPr>
        <p:grpSpPr>
          <a:xfrm>
            <a:off x="4391167" y="-479829"/>
            <a:ext cx="199237" cy="2828935"/>
            <a:chOff x="1608717" y="1280046"/>
            <a:chExt cx="199237" cy="2828935"/>
          </a:xfrm>
        </p:grpSpPr>
        <p:sp>
          <p:nvSpPr>
            <p:cNvPr id="769" name="Google Shape;769;p2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2" name="Google Shape;772;p28"/>
          <p:cNvSpPr/>
          <p:nvPr/>
        </p:nvSpPr>
        <p:spPr>
          <a:xfrm>
            <a:off x="5138142" y="1936453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3" name="Google Shape;773;p28"/>
          <p:cNvGrpSpPr/>
          <p:nvPr/>
        </p:nvGrpSpPr>
        <p:grpSpPr>
          <a:xfrm>
            <a:off x="2474442" y="249671"/>
            <a:ext cx="199237" cy="2828935"/>
            <a:chOff x="1608717" y="1280046"/>
            <a:chExt cx="199237" cy="2828935"/>
          </a:xfrm>
        </p:grpSpPr>
        <p:sp>
          <p:nvSpPr>
            <p:cNvPr id="774" name="Google Shape;774;p2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7" name="Google Shape;777;p28"/>
          <p:cNvSpPr/>
          <p:nvPr/>
        </p:nvSpPr>
        <p:spPr>
          <a:xfrm>
            <a:off x="3457229" y="404303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28"/>
          <p:cNvSpPr/>
          <p:nvPr/>
        </p:nvSpPr>
        <p:spPr>
          <a:xfrm>
            <a:off x="4153529" y="81457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9" name="Google Shape;779;p28"/>
          <p:cNvGrpSpPr/>
          <p:nvPr/>
        </p:nvGrpSpPr>
        <p:grpSpPr>
          <a:xfrm>
            <a:off x="557717" y="505271"/>
            <a:ext cx="199237" cy="2828935"/>
            <a:chOff x="1608717" y="1280046"/>
            <a:chExt cx="199237" cy="2828935"/>
          </a:xfrm>
        </p:grpSpPr>
        <p:sp>
          <p:nvSpPr>
            <p:cNvPr id="780" name="Google Shape;780;p2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3" name="Google Shape;783;p28"/>
          <p:cNvGrpSpPr/>
          <p:nvPr/>
        </p:nvGrpSpPr>
        <p:grpSpPr>
          <a:xfrm>
            <a:off x="1718767" y="-1406429"/>
            <a:ext cx="199237" cy="2828935"/>
            <a:chOff x="1608717" y="1280046"/>
            <a:chExt cx="199237" cy="2828935"/>
          </a:xfrm>
        </p:grpSpPr>
        <p:sp>
          <p:nvSpPr>
            <p:cNvPr id="784" name="Google Shape;784;p2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28"/>
          <p:cNvGrpSpPr/>
          <p:nvPr/>
        </p:nvGrpSpPr>
        <p:grpSpPr>
          <a:xfrm>
            <a:off x="8846417" y="2830746"/>
            <a:ext cx="199237" cy="2828935"/>
            <a:chOff x="1608717" y="1280046"/>
            <a:chExt cx="199237" cy="2828935"/>
          </a:xfrm>
        </p:grpSpPr>
        <p:sp>
          <p:nvSpPr>
            <p:cNvPr id="788" name="Google Shape;788;p2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Google Shape;791;p28"/>
          <p:cNvGrpSpPr/>
          <p:nvPr/>
        </p:nvGrpSpPr>
        <p:grpSpPr>
          <a:xfrm>
            <a:off x="8944767" y="-586279"/>
            <a:ext cx="199237" cy="2828935"/>
            <a:chOff x="1608717" y="1280046"/>
            <a:chExt cx="199237" cy="2828935"/>
          </a:xfrm>
        </p:grpSpPr>
        <p:sp>
          <p:nvSpPr>
            <p:cNvPr id="792" name="Google Shape;792;p2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oogle Shape;799;p29"/>
          <p:cNvGrpSpPr/>
          <p:nvPr/>
        </p:nvGrpSpPr>
        <p:grpSpPr>
          <a:xfrm rot="3094387">
            <a:off x="-316108" y="891124"/>
            <a:ext cx="1325001" cy="678122"/>
            <a:chOff x="2413923" y="3711366"/>
            <a:chExt cx="1374117" cy="703260"/>
          </a:xfrm>
        </p:grpSpPr>
        <p:grpSp>
          <p:nvGrpSpPr>
            <p:cNvPr id="800" name="Google Shape;800;p29"/>
            <p:cNvGrpSpPr/>
            <p:nvPr/>
          </p:nvGrpSpPr>
          <p:grpSpPr>
            <a:xfrm>
              <a:off x="2413923" y="3711366"/>
              <a:ext cx="1374117" cy="703260"/>
              <a:chOff x="2413923" y="3711366"/>
              <a:chExt cx="1374117" cy="703260"/>
            </a:xfrm>
          </p:grpSpPr>
          <p:sp>
            <p:nvSpPr>
              <p:cNvPr id="801" name="Google Shape;801;p29"/>
              <p:cNvSpPr/>
              <p:nvPr/>
            </p:nvSpPr>
            <p:spPr>
              <a:xfrm>
                <a:off x="2484774" y="3827200"/>
                <a:ext cx="1231201" cy="587426"/>
              </a:xfrm>
              <a:custGeom>
                <a:rect b="b" l="l" r="r" t="t"/>
                <a:pathLst>
                  <a:path extrusionOk="0" h="33020" w="66087">
                    <a:moveTo>
                      <a:pt x="33019" y="0"/>
                    </a:moveTo>
                    <a:cubicBezTo>
                      <a:pt x="14818" y="0"/>
                      <a:pt x="0" y="14808"/>
                      <a:pt x="0" y="33019"/>
                    </a:cubicBezTo>
                    <a:lnTo>
                      <a:pt x="1659" y="33019"/>
                    </a:lnTo>
                    <a:cubicBezTo>
                      <a:pt x="1659" y="15718"/>
                      <a:pt x="15718" y="1659"/>
                      <a:pt x="33019" y="1659"/>
                    </a:cubicBezTo>
                    <a:cubicBezTo>
                      <a:pt x="50321" y="1659"/>
                      <a:pt x="64427" y="15718"/>
                      <a:pt x="64427" y="33019"/>
                    </a:cubicBezTo>
                    <a:lnTo>
                      <a:pt x="66086" y="33019"/>
                    </a:lnTo>
                    <a:cubicBezTo>
                      <a:pt x="66086" y="14808"/>
                      <a:pt x="51269" y="0"/>
                      <a:pt x="3301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02" name="Google Shape;802;p29"/>
              <p:cNvGrpSpPr/>
              <p:nvPr/>
            </p:nvGrpSpPr>
            <p:grpSpPr>
              <a:xfrm>
                <a:off x="2600284" y="3755254"/>
                <a:ext cx="234506" cy="191409"/>
                <a:chOff x="2600284" y="3755254"/>
                <a:chExt cx="234506" cy="191409"/>
              </a:xfrm>
            </p:grpSpPr>
            <p:sp>
              <p:nvSpPr>
                <p:cNvPr id="803" name="Google Shape;803;p29"/>
                <p:cNvSpPr/>
                <p:nvPr/>
              </p:nvSpPr>
              <p:spPr>
                <a:xfrm>
                  <a:off x="2767890" y="3879764"/>
                  <a:ext cx="66900" cy="66900"/>
                </a:xfrm>
                <a:prstGeom prst="ellipse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04" name="Google Shape;804;p29"/>
                <p:cNvCxnSpPr/>
                <p:nvPr/>
              </p:nvCxnSpPr>
              <p:spPr>
                <a:xfrm flipH="1" rot="2302881">
                  <a:off x="2599559" y="3810743"/>
                  <a:ext cx="202450" cy="68124"/>
                </a:xfrm>
                <a:prstGeom prst="bentConnector3">
                  <a:avLst>
                    <a:gd fmla="val 49982" name="adj1"/>
                  </a:avLst>
                </a:prstGeom>
                <a:noFill/>
                <a:ln cap="flat" cmpd="sng" w="19050">
                  <a:solidFill>
                    <a:srgbClr val="869FB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05" name="Google Shape;805;p29"/>
              <p:cNvGrpSpPr/>
              <p:nvPr/>
            </p:nvGrpSpPr>
            <p:grpSpPr>
              <a:xfrm>
                <a:off x="3359659" y="3739064"/>
                <a:ext cx="232294" cy="211200"/>
                <a:chOff x="3359659" y="3739064"/>
                <a:chExt cx="232294" cy="211200"/>
              </a:xfrm>
            </p:grpSpPr>
            <p:sp>
              <p:nvSpPr>
                <p:cNvPr id="806" name="Google Shape;806;p29"/>
                <p:cNvSpPr/>
                <p:nvPr/>
              </p:nvSpPr>
              <p:spPr>
                <a:xfrm>
                  <a:off x="3359659" y="3879764"/>
                  <a:ext cx="66900" cy="66900"/>
                </a:xfrm>
                <a:prstGeom prst="ellipse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07" name="Google Shape;807;p29"/>
                <p:cNvCxnSpPr/>
                <p:nvPr/>
              </p:nvCxnSpPr>
              <p:spPr>
                <a:xfrm rot="-3091749">
                  <a:off x="3400157" y="3791065"/>
                  <a:ext cx="184692" cy="107199"/>
                </a:xfrm>
                <a:prstGeom prst="bentConnector3">
                  <a:avLst>
                    <a:gd fmla="val 50647" name="adj1"/>
                  </a:avLst>
                </a:prstGeom>
                <a:noFill/>
                <a:ln cap="flat" cmpd="sng" w="19050">
                  <a:solidFill>
                    <a:srgbClr val="869FB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08" name="Google Shape;808;p29"/>
              <p:cNvGrpSpPr/>
              <p:nvPr/>
            </p:nvGrpSpPr>
            <p:grpSpPr>
              <a:xfrm>
                <a:off x="3051810" y="3711366"/>
                <a:ext cx="98400" cy="166809"/>
                <a:chOff x="3051810" y="3711366"/>
                <a:chExt cx="98400" cy="166809"/>
              </a:xfrm>
            </p:grpSpPr>
            <p:sp>
              <p:nvSpPr>
                <p:cNvPr id="809" name="Google Shape;809;p29"/>
                <p:cNvSpPr/>
                <p:nvPr/>
              </p:nvSpPr>
              <p:spPr>
                <a:xfrm>
                  <a:off x="3067316" y="3811276"/>
                  <a:ext cx="66900" cy="66900"/>
                </a:xfrm>
                <a:prstGeom prst="ellipse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10" name="Google Shape;810;p29"/>
                <p:cNvCxnSpPr/>
                <p:nvPr/>
              </p:nvCxnSpPr>
              <p:spPr>
                <a:xfrm flipH="1" rot="7705433">
                  <a:off x="3061185" y="3730736"/>
                  <a:ext cx="79649" cy="62361"/>
                </a:xfrm>
                <a:prstGeom prst="bentConnector3">
                  <a:avLst>
                    <a:gd fmla="val 51083" name="adj1"/>
                  </a:avLst>
                </a:prstGeom>
                <a:noFill/>
                <a:ln cap="flat" cmpd="sng" w="19050">
                  <a:solidFill>
                    <a:srgbClr val="869FB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11" name="Google Shape;811;p29"/>
              <p:cNvGrpSpPr/>
              <p:nvPr/>
            </p:nvGrpSpPr>
            <p:grpSpPr>
              <a:xfrm>
                <a:off x="2413923" y="4014660"/>
                <a:ext cx="224119" cy="155400"/>
                <a:chOff x="2413923" y="4014660"/>
                <a:chExt cx="224119" cy="155400"/>
              </a:xfrm>
            </p:grpSpPr>
            <p:sp>
              <p:nvSpPr>
                <p:cNvPr id="812" name="Google Shape;812;p29"/>
                <p:cNvSpPr/>
                <p:nvPr/>
              </p:nvSpPr>
              <p:spPr>
                <a:xfrm>
                  <a:off x="2571142" y="4058666"/>
                  <a:ext cx="66900" cy="66900"/>
                </a:xfrm>
                <a:prstGeom prst="ellipse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13" name="Google Shape;813;p29"/>
                <p:cNvCxnSpPr/>
                <p:nvPr/>
              </p:nvCxnSpPr>
              <p:spPr>
                <a:xfrm flipH="1" rot="2301509">
                  <a:off x="2431362" y="4042603"/>
                  <a:ext cx="124722" cy="99515"/>
                </a:xfrm>
                <a:prstGeom prst="bentConnector3">
                  <a:avLst>
                    <a:gd fmla="val 49791" name="adj1"/>
                  </a:avLst>
                </a:prstGeom>
                <a:noFill/>
                <a:ln cap="flat" cmpd="sng" w="19050">
                  <a:solidFill>
                    <a:srgbClr val="869FB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14" name="Google Shape;814;p29"/>
              <p:cNvGrpSpPr/>
              <p:nvPr/>
            </p:nvGrpSpPr>
            <p:grpSpPr>
              <a:xfrm>
                <a:off x="3564643" y="4015560"/>
                <a:ext cx="223397" cy="153600"/>
                <a:chOff x="3564643" y="4015560"/>
                <a:chExt cx="223397" cy="153600"/>
              </a:xfrm>
            </p:grpSpPr>
            <p:sp>
              <p:nvSpPr>
                <p:cNvPr id="815" name="Google Shape;815;p29"/>
                <p:cNvSpPr/>
                <p:nvPr/>
              </p:nvSpPr>
              <p:spPr>
                <a:xfrm>
                  <a:off x="3564643" y="4058666"/>
                  <a:ext cx="66900" cy="66900"/>
                </a:xfrm>
                <a:prstGeom prst="ellipse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16" name="Google Shape;816;p29"/>
                <p:cNvCxnSpPr/>
                <p:nvPr/>
              </p:nvCxnSpPr>
              <p:spPr>
                <a:xfrm flipH="1" rot="-8494692">
                  <a:off x="3647108" y="4043563"/>
                  <a:ext cx="124066" cy="97594"/>
                </a:xfrm>
                <a:prstGeom prst="bentConnector3">
                  <a:avLst>
                    <a:gd fmla="val 49360" name="adj1"/>
                  </a:avLst>
                </a:prstGeom>
                <a:noFill/>
                <a:ln cap="flat" cmpd="sng" w="19050">
                  <a:solidFill>
                    <a:srgbClr val="869FB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17" name="Google Shape;817;p29"/>
            <p:cNvGrpSpPr/>
            <p:nvPr/>
          </p:nvGrpSpPr>
          <p:grpSpPr>
            <a:xfrm>
              <a:off x="2633353" y="3965763"/>
              <a:ext cx="933975" cy="445687"/>
              <a:chOff x="2633353" y="3965763"/>
              <a:chExt cx="933975" cy="445687"/>
            </a:xfrm>
          </p:grpSpPr>
          <p:sp>
            <p:nvSpPr>
              <p:cNvPr id="818" name="Google Shape;818;p29"/>
              <p:cNvSpPr/>
              <p:nvPr/>
            </p:nvSpPr>
            <p:spPr>
              <a:xfrm>
                <a:off x="2633353" y="3965763"/>
                <a:ext cx="933975" cy="445687"/>
              </a:xfrm>
              <a:custGeom>
                <a:rect b="b" l="l" r="r" t="t"/>
                <a:pathLst>
                  <a:path extrusionOk="0" h="33020" w="66087">
                    <a:moveTo>
                      <a:pt x="33019" y="0"/>
                    </a:moveTo>
                    <a:cubicBezTo>
                      <a:pt x="14818" y="0"/>
                      <a:pt x="0" y="14808"/>
                      <a:pt x="0" y="33019"/>
                    </a:cubicBezTo>
                    <a:lnTo>
                      <a:pt x="1659" y="33019"/>
                    </a:lnTo>
                    <a:cubicBezTo>
                      <a:pt x="1659" y="15718"/>
                      <a:pt x="15718" y="1659"/>
                      <a:pt x="33019" y="1659"/>
                    </a:cubicBezTo>
                    <a:cubicBezTo>
                      <a:pt x="50321" y="1659"/>
                      <a:pt x="64427" y="15718"/>
                      <a:pt x="64427" y="33019"/>
                    </a:cubicBezTo>
                    <a:lnTo>
                      <a:pt x="66086" y="33019"/>
                    </a:lnTo>
                    <a:cubicBezTo>
                      <a:pt x="66086" y="14808"/>
                      <a:pt x="51269" y="0"/>
                      <a:pt x="3301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29"/>
              <p:cNvSpPr/>
              <p:nvPr/>
            </p:nvSpPr>
            <p:spPr>
              <a:xfrm>
                <a:off x="2702006" y="4030399"/>
                <a:ext cx="798496" cy="381051"/>
              </a:xfrm>
              <a:custGeom>
                <a:rect b="b" l="l" r="r" t="t"/>
                <a:pathLst>
                  <a:path extrusionOk="0" h="33020" w="66087">
                    <a:moveTo>
                      <a:pt x="33019" y="0"/>
                    </a:moveTo>
                    <a:cubicBezTo>
                      <a:pt x="14818" y="0"/>
                      <a:pt x="0" y="14808"/>
                      <a:pt x="0" y="33019"/>
                    </a:cubicBezTo>
                    <a:lnTo>
                      <a:pt x="1659" y="33019"/>
                    </a:lnTo>
                    <a:cubicBezTo>
                      <a:pt x="1659" y="15718"/>
                      <a:pt x="15718" y="1659"/>
                      <a:pt x="33019" y="1659"/>
                    </a:cubicBezTo>
                    <a:cubicBezTo>
                      <a:pt x="50321" y="1659"/>
                      <a:pt x="64427" y="15718"/>
                      <a:pt x="64427" y="33019"/>
                    </a:cubicBezTo>
                    <a:lnTo>
                      <a:pt x="66086" y="33019"/>
                    </a:lnTo>
                    <a:cubicBezTo>
                      <a:pt x="66086" y="14808"/>
                      <a:pt x="51269" y="0"/>
                      <a:pt x="3301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820" name="Google Shape;820;p29"/>
          <p:cNvCxnSpPr>
            <a:endCxn id="821" idx="0"/>
          </p:cNvCxnSpPr>
          <p:nvPr/>
        </p:nvCxnSpPr>
        <p:spPr>
          <a:xfrm>
            <a:off x="4571988" y="-1965875"/>
            <a:ext cx="0" cy="25110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1" name="Google Shape;821;p29"/>
          <p:cNvSpPr txBox="1"/>
          <p:nvPr>
            <p:ph idx="4294967295" type="ctrTitle"/>
          </p:nvPr>
        </p:nvSpPr>
        <p:spPr>
          <a:xfrm>
            <a:off x="3631338" y="545125"/>
            <a:ext cx="1881300" cy="761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Nama Depan Teman</a:t>
            </a:r>
            <a:endParaRPr sz="1800"/>
          </a:p>
        </p:txBody>
      </p:sp>
      <p:cxnSp>
        <p:nvCxnSpPr>
          <p:cNvPr id="822" name="Google Shape;822;p29"/>
          <p:cNvCxnSpPr>
            <a:stCxn id="821" idx="2"/>
          </p:cNvCxnSpPr>
          <p:nvPr/>
        </p:nvCxnSpPr>
        <p:spPr>
          <a:xfrm>
            <a:off x="4571988" y="1306525"/>
            <a:ext cx="0" cy="38835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23" name="Google Shape;823;p29"/>
          <p:cNvGrpSpPr/>
          <p:nvPr/>
        </p:nvGrpSpPr>
        <p:grpSpPr>
          <a:xfrm flipH="1">
            <a:off x="5640659" y="795066"/>
            <a:ext cx="583439" cy="870229"/>
            <a:chOff x="1716825" y="1121550"/>
            <a:chExt cx="622800" cy="928938"/>
          </a:xfrm>
        </p:grpSpPr>
        <p:grpSp>
          <p:nvGrpSpPr>
            <p:cNvPr id="824" name="Google Shape;824;p29"/>
            <p:cNvGrpSpPr/>
            <p:nvPr/>
          </p:nvGrpSpPr>
          <p:grpSpPr>
            <a:xfrm>
              <a:off x="1716825" y="1121550"/>
              <a:ext cx="622800" cy="928938"/>
              <a:chOff x="1716825" y="1121550"/>
              <a:chExt cx="622800" cy="928938"/>
            </a:xfrm>
          </p:grpSpPr>
          <p:cxnSp>
            <p:nvCxnSpPr>
              <p:cNvPr id="825" name="Google Shape;825;p29"/>
              <p:cNvCxnSpPr/>
              <p:nvPr/>
            </p:nvCxnSpPr>
            <p:spPr>
              <a:xfrm>
                <a:off x="1954750" y="1738188"/>
                <a:ext cx="0" cy="312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13B5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26" name="Google Shape;826;p29"/>
              <p:cNvSpPr/>
              <p:nvPr/>
            </p:nvSpPr>
            <p:spPr>
              <a:xfrm>
                <a:off x="1716825" y="1121550"/>
                <a:ext cx="622800" cy="622800"/>
              </a:xfrm>
              <a:prstGeom prst="ellipse">
                <a:avLst/>
              </a:prstGeom>
              <a:noFill/>
              <a:ln cap="flat" cmpd="sng" w="9525">
                <a:solidFill>
                  <a:srgbClr val="213B5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7" name="Google Shape;827;p29"/>
            <p:cNvGrpSpPr/>
            <p:nvPr/>
          </p:nvGrpSpPr>
          <p:grpSpPr>
            <a:xfrm>
              <a:off x="1768050" y="1172775"/>
              <a:ext cx="520200" cy="832000"/>
              <a:chOff x="1768050" y="1172775"/>
              <a:chExt cx="520200" cy="832000"/>
            </a:xfrm>
          </p:grpSpPr>
          <p:cxnSp>
            <p:nvCxnSpPr>
              <p:cNvPr id="828" name="Google Shape;828;p29"/>
              <p:cNvCxnSpPr/>
              <p:nvPr/>
            </p:nvCxnSpPr>
            <p:spPr>
              <a:xfrm>
                <a:off x="2003025" y="1692475"/>
                <a:ext cx="0" cy="312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67E9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29" name="Google Shape;829;p29"/>
              <p:cNvSpPr/>
              <p:nvPr/>
            </p:nvSpPr>
            <p:spPr>
              <a:xfrm>
                <a:off x="1768050" y="1172775"/>
                <a:ext cx="520200" cy="520200"/>
              </a:xfrm>
              <a:prstGeom prst="ellipse">
                <a:avLst/>
              </a:prstGeom>
              <a:noFill/>
              <a:ln cap="flat" cmpd="sng" w="9525">
                <a:solidFill>
                  <a:srgbClr val="667E9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0" name="Google Shape;830;p29"/>
            <p:cNvGrpSpPr/>
            <p:nvPr/>
          </p:nvGrpSpPr>
          <p:grpSpPr>
            <a:xfrm>
              <a:off x="1820100" y="1225475"/>
              <a:ext cx="416400" cy="729575"/>
              <a:chOff x="1820100" y="1225475"/>
              <a:chExt cx="416400" cy="729575"/>
            </a:xfrm>
          </p:grpSpPr>
          <p:cxnSp>
            <p:nvCxnSpPr>
              <p:cNvPr id="831" name="Google Shape;831;p29"/>
              <p:cNvCxnSpPr/>
              <p:nvPr/>
            </p:nvCxnSpPr>
            <p:spPr>
              <a:xfrm>
                <a:off x="2051300" y="1642750"/>
                <a:ext cx="0" cy="312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45D7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32" name="Google Shape;832;p29"/>
              <p:cNvSpPr/>
              <p:nvPr/>
            </p:nvSpPr>
            <p:spPr>
              <a:xfrm>
                <a:off x="1820100" y="1225475"/>
                <a:ext cx="416400" cy="416400"/>
              </a:xfrm>
              <a:prstGeom prst="ellipse">
                <a:avLst/>
              </a:prstGeom>
              <a:noFill/>
              <a:ln cap="flat" cmpd="sng" w="9525">
                <a:solidFill>
                  <a:srgbClr val="445D7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3" name="Google Shape;833;p29"/>
            <p:cNvGrpSpPr/>
            <p:nvPr/>
          </p:nvGrpSpPr>
          <p:grpSpPr>
            <a:xfrm>
              <a:off x="1874250" y="1278825"/>
              <a:ext cx="308100" cy="605275"/>
              <a:chOff x="1874250" y="1278825"/>
              <a:chExt cx="308100" cy="605275"/>
            </a:xfrm>
          </p:grpSpPr>
          <p:cxnSp>
            <p:nvCxnSpPr>
              <p:cNvPr id="834" name="Google Shape;834;p29"/>
              <p:cNvCxnSpPr/>
              <p:nvPr/>
            </p:nvCxnSpPr>
            <p:spPr>
              <a:xfrm>
                <a:off x="2099575" y="1571800"/>
                <a:ext cx="0" cy="312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35" name="Google Shape;835;p29"/>
              <p:cNvSpPr/>
              <p:nvPr/>
            </p:nvSpPr>
            <p:spPr>
              <a:xfrm>
                <a:off x="1874250" y="1278825"/>
                <a:ext cx="308100" cy="308100"/>
              </a:xfrm>
              <a:prstGeom prst="ellipse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36" name="Google Shape;836;p29"/>
            <p:cNvSpPr/>
            <p:nvPr/>
          </p:nvSpPr>
          <p:spPr>
            <a:xfrm>
              <a:off x="1920625" y="1326000"/>
              <a:ext cx="215400" cy="215400"/>
            </a:xfrm>
            <a:prstGeom prst="ellipse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7" name="Google Shape;837;p29"/>
          <p:cNvGrpSpPr/>
          <p:nvPr/>
        </p:nvGrpSpPr>
        <p:grpSpPr>
          <a:xfrm>
            <a:off x="1627116" y="1027421"/>
            <a:ext cx="618295" cy="583460"/>
            <a:chOff x="1309875" y="1499912"/>
            <a:chExt cx="359015" cy="358633"/>
          </a:xfrm>
        </p:grpSpPr>
        <p:sp>
          <p:nvSpPr>
            <p:cNvPr id="838" name="Google Shape;838;p29"/>
            <p:cNvSpPr/>
            <p:nvPr/>
          </p:nvSpPr>
          <p:spPr>
            <a:xfrm>
              <a:off x="1309875" y="1499912"/>
              <a:ext cx="133708" cy="204665"/>
            </a:xfrm>
            <a:custGeom>
              <a:rect b="b" l="l" r="r" t="t"/>
              <a:pathLst>
                <a:path extrusionOk="0" h="6435" w="4204">
                  <a:moveTo>
                    <a:pt x="1310" y="0"/>
                  </a:moveTo>
                  <a:cubicBezTo>
                    <a:pt x="608" y="0"/>
                    <a:pt x="24" y="560"/>
                    <a:pt x="24" y="1274"/>
                  </a:cubicBezTo>
                  <a:cubicBezTo>
                    <a:pt x="36" y="6323"/>
                    <a:pt x="0" y="6037"/>
                    <a:pt x="72" y="6311"/>
                  </a:cubicBezTo>
                  <a:cubicBezTo>
                    <a:pt x="82" y="6381"/>
                    <a:pt x="152" y="6435"/>
                    <a:pt x="231" y="6435"/>
                  </a:cubicBezTo>
                  <a:cubicBezTo>
                    <a:pt x="246" y="6435"/>
                    <a:pt x="260" y="6433"/>
                    <a:pt x="274" y="6430"/>
                  </a:cubicBezTo>
                  <a:cubicBezTo>
                    <a:pt x="370" y="6394"/>
                    <a:pt x="429" y="6311"/>
                    <a:pt x="393" y="6215"/>
                  </a:cubicBezTo>
                  <a:cubicBezTo>
                    <a:pt x="358" y="6013"/>
                    <a:pt x="381" y="6180"/>
                    <a:pt x="370" y="1262"/>
                  </a:cubicBezTo>
                  <a:cubicBezTo>
                    <a:pt x="370" y="739"/>
                    <a:pt x="786" y="322"/>
                    <a:pt x="1310" y="322"/>
                  </a:cubicBezTo>
                  <a:lnTo>
                    <a:pt x="4049" y="322"/>
                  </a:lnTo>
                  <a:cubicBezTo>
                    <a:pt x="4132" y="322"/>
                    <a:pt x="4203" y="250"/>
                    <a:pt x="4203" y="167"/>
                  </a:cubicBezTo>
                  <a:cubicBezTo>
                    <a:pt x="4203" y="72"/>
                    <a:pt x="4132" y="0"/>
                    <a:pt x="4049" y="0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9"/>
            <p:cNvSpPr/>
            <p:nvPr/>
          </p:nvSpPr>
          <p:spPr>
            <a:xfrm>
              <a:off x="1454524" y="1499912"/>
              <a:ext cx="213602" cy="123467"/>
            </a:xfrm>
            <a:custGeom>
              <a:rect b="b" l="l" r="r" t="t"/>
              <a:pathLst>
                <a:path extrusionOk="0" h="3882" w="6716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5430" y="322"/>
                  </a:lnTo>
                  <a:cubicBezTo>
                    <a:pt x="5954" y="322"/>
                    <a:pt x="6371" y="739"/>
                    <a:pt x="6371" y="1262"/>
                  </a:cubicBezTo>
                  <a:lnTo>
                    <a:pt x="6371" y="3715"/>
                  </a:lnTo>
                  <a:cubicBezTo>
                    <a:pt x="6371" y="3810"/>
                    <a:pt x="6442" y="3882"/>
                    <a:pt x="6537" y="3882"/>
                  </a:cubicBezTo>
                  <a:cubicBezTo>
                    <a:pt x="6621" y="3882"/>
                    <a:pt x="6704" y="3810"/>
                    <a:pt x="6704" y="3715"/>
                  </a:cubicBezTo>
                  <a:lnTo>
                    <a:pt x="6704" y="1262"/>
                  </a:lnTo>
                  <a:cubicBezTo>
                    <a:pt x="6716" y="584"/>
                    <a:pt x="6144" y="0"/>
                    <a:pt x="5430" y="0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9"/>
            <p:cNvSpPr/>
            <p:nvPr/>
          </p:nvSpPr>
          <p:spPr>
            <a:xfrm>
              <a:off x="1322756" y="1634701"/>
              <a:ext cx="346134" cy="223844"/>
            </a:xfrm>
            <a:custGeom>
              <a:rect b="b" l="l" r="r" t="t"/>
              <a:pathLst>
                <a:path extrusionOk="0" h="7038" w="10883">
                  <a:moveTo>
                    <a:pt x="5930" y="3037"/>
                  </a:moveTo>
                  <a:lnTo>
                    <a:pt x="5930" y="5656"/>
                  </a:lnTo>
                  <a:lnTo>
                    <a:pt x="4560" y="5656"/>
                  </a:lnTo>
                  <a:lnTo>
                    <a:pt x="4560" y="3037"/>
                  </a:lnTo>
                  <a:close/>
                  <a:moveTo>
                    <a:pt x="7370" y="5990"/>
                  </a:moveTo>
                  <a:cubicBezTo>
                    <a:pt x="7549" y="5990"/>
                    <a:pt x="7716" y="6133"/>
                    <a:pt x="7716" y="6323"/>
                  </a:cubicBezTo>
                  <a:lnTo>
                    <a:pt x="7716" y="6383"/>
                  </a:lnTo>
                  <a:cubicBezTo>
                    <a:pt x="7716" y="6561"/>
                    <a:pt x="7573" y="6728"/>
                    <a:pt x="7370" y="6728"/>
                  </a:cubicBezTo>
                  <a:lnTo>
                    <a:pt x="3120" y="6728"/>
                  </a:lnTo>
                  <a:cubicBezTo>
                    <a:pt x="2941" y="6728"/>
                    <a:pt x="2774" y="6585"/>
                    <a:pt x="2774" y="6383"/>
                  </a:cubicBezTo>
                  <a:lnTo>
                    <a:pt x="2774" y="6323"/>
                  </a:lnTo>
                  <a:cubicBezTo>
                    <a:pt x="2774" y="6145"/>
                    <a:pt x="2929" y="5990"/>
                    <a:pt x="3120" y="5990"/>
                  </a:cubicBezTo>
                  <a:close/>
                  <a:moveTo>
                    <a:pt x="10692" y="1"/>
                  </a:moveTo>
                  <a:cubicBezTo>
                    <a:pt x="10597" y="1"/>
                    <a:pt x="10525" y="72"/>
                    <a:pt x="10525" y="168"/>
                  </a:cubicBezTo>
                  <a:lnTo>
                    <a:pt x="10525" y="1763"/>
                  </a:lnTo>
                  <a:cubicBezTo>
                    <a:pt x="10525" y="2275"/>
                    <a:pt x="10109" y="2692"/>
                    <a:pt x="9585" y="2692"/>
                  </a:cubicBezTo>
                  <a:lnTo>
                    <a:pt x="917" y="2692"/>
                  </a:lnTo>
                  <a:cubicBezTo>
                    <a:pt x="691" y="2692"/>
                    <a:pt x="465" y="2608"/>
                    <a:pt x="298" y="2454"/>
                  </a:cubicBezTo>
                  <a:cubicBezTo>
                    <a:pt x="265" y="2426"/>
                    <a:pt x="225" y="2412"/>
                    <a:pt x="185" y="2412"/>
                  </a:cubicBezTo>
                  <a:cubicBezTo>
                    <a:pt x="138" y="2412"/>
                    <a:pt x="92" y="2432"/>
                    <a:pt x="60" y="2477"/>
                  </a:cubicBezTo>
                  <a:cubicBezTo>
                    <a:pt x="0" y="2549"/>
                    <a:pt x="0" y="2656"/>
                    <a:pt x="84" y="2716"/>
                  </a:cubicBezTo>
                  <a:cubicBezTo>
                    <a:pt x="322" y="2918"/>
                    <a:pt x="619" y="3025"/>
                    <a:pt x="917" y="3025"/>
                  </a:cubicBezTo>
                  <a:lnTo>
                    <a:pt x="4227" y="3025"/>
                  </a:lnTo>
                  <a:lnTo>
                    <a:pt x="4227" y="5644"/>
                  </a:lnTo>
                  <a:lnTo>
                    <a:pt x="3132" y="5644"/>
                  </a:lnTo>
                  <a:cubicBezTo>
                    <a:pt x="2763" y="5644"/>
                    <a:pt x="2465" y="5942"/>
                    <a:pt x="2465" y="6311"/>
                  </a:cubicBezTo>
                  <a:lnTo>
                    <a:pt x="2465" y="6371"/>
                  </a:lnTo>
                  <a:cubicBezTo>
                    <a:pt x="2465" y="6740"/>
                    <a:pt x="2763" y="7038"/>
                    <a:pt x="3132" y="7038"/>
                  </a:cubicBezTo>
                  <a:lnTo>
                    <a:pt x="7394" y="7038"/>
                  </a:lnTo>
                  <a:cubicBezTo>
                    <a:pt x="7763" y="7038"/>
                    <a:pt x="8061" y="6740"/>
                    <a:pt x="8061" y="6371"/>
                  </a:cubicBezTo>
                  <a:lnTo>
                    <a:pt x="8061" y="6311"/>
                  </a:lnTo>
                  <a:cubicBezTo>
                    <a:pt x="8061" y="5942"/>
                    <a:pt x="7763" y="5644"/>
                    <a:pt x="7394" y="5644"/>
                  </a:cubicBezTo>
                  <a:lnTo>
                    <a:pt x="6287" y="5644"/>
                  </a:lnTo>
                  <a:lnTo>
                    <a:pt x="6287" y="3037"/>
                  </a:lnTo>
                  <a:lnTo>
                    <a:pt x="9609" y="3037"/>
                  </a:lnTo>
                  <a:cubicBezTo>
                    <a:pt x="10311" y="3037"/>
                    <a:pt x="10883" y="2477"/>
                    <a:pt x="10883" y="1751"/>
                  </a:cubicBezTo>
                  <a:lnTo>
                    <a:pt x="10883" y="168"/>
                  </a:lnTo>
                  <a:cubicBezTo>
                    <a:pt x="10859" y="72"/>
                    <a:pt x="10787" y="1"/>
                    <a:pt x="10692" y="1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9"/>
            <p:cNvSpPr/>
            <p:nvPr/>
          </p:nvSpPr>
          <p:spPr>
            <a:xfrm>
              <a:off x="1331852" y="1519217"/>
              <a:ext cx="191243" cy="140514"/>
            </a:xfrm>
            <a:custGeom>
              <a:rect b="b" l="l" r="r" t="t"/>
              <a:pathLst>
                <a:path extrusionOk="0" h="4418" w="6013">
                  <a:moveTo>
                    <a:pt x="869" y="1"/>
                  </a:moveTo>
                  <a:cubicBezTo>
                    <a:pt x="393" y="1"/>
                    <a:pt x="0" y="393"/>
                    <a:pt x="0" y="870"/>
                  </a:cubicBezTo>
                  <a:lnTo>
                    <a:pt x="0" y="4263"/>
                  </a:lnTo>
                  <a:cubicBezTo>
                    <a:pt x="0" y="4346"/>
                    <a:pt x="83" y="4418"/>
                    <a:pt x="167" y="4418"/>
                  </a:cubicBezTo>
                  <a:cubicBezTo>
                    <a:pt x="262" y="4418"/>
                    <a:pt x="333" y="4346"/>
                    <a:pt x="333" y="4263"/>
                  </a:cubicBezTo>
                  <a:lnTo>
                    <a:pt x="333" y="870"/>
                  </a:lnTo>
                  <a:cubicBezTo>
                    <a:pt x="333" y="572"/>
                    <a:pt x="572" y="334"/>
                    <a:pt x="869" y="334"/>
                  </a:cubicBezTo>
                  <a:lnTo>
                    <a:pt x="5834" y="334"/>
                  </a:lnTo>
                  <a:cubicBezTo>
                    <a:pt x="5929" y="334"/>
                    <a:pt x="6001" y="251"/>
                    <a:pt x="6001" y="167"/>
                  </a:cubicBezTo>
                  <a:cubicBezTo>
                    <a:pt x="6013" y="72"/>
                    <a:pt x="5929" y="1"/>
                    <a:pt x="5834" y="1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9"/>
            <p:cNvSpPr/>
            <p:nvPr/>
          </p:nvSpPr>
          <p:spPr>
            <a:xfrm>
              <a:off x="1331852" y="1519217"/>
              <a:ext cx="315442" cy="190512"/>
            </a:xfrm>
            <a:custGeom>
              <a:rect b="b" l="l" r="r" t="t"/>
              <a:pathLst>
                <a:path extrusionOk="0" h="5990" w="9918">
                  <a:moveTo>
                    <a:pt x="6513" y="1"/>
                  </a:moveTo>
                  <a:cubicBezTo>
                    <a:pt x="6418" y="1"/>
                    <a:pt x="6346" y="72"/>
                    <a:pt x="6346" y="167"/>
                  </a:cubicBezTo>
                  <a:cubicBezTo>
                    <a:pt x="6346" y="251"/>
                    <a:pt x="6418" y="322"/>
                    <a:pt x="6513" y="322"/>
                  </a:cubicBezTo>
                  <a:lnTo>
                    <a:pt x="9049" y="322"/>
                  </a:lnTo>
                  <a:cubicBezTo>
                    <a:pt x="9346" y="322"/>
                    <a:pt x="9585" y="560"/>
                    <a:pt x="9585" y="870"/>
                  </a:cubicBezTo>
                  <a:lnTo>
                    <a:pt x="9585" y="5120"/>
                  </a:lnTo>
                  <a:cubicBezTo>
                    <a:pt x="9585" y="5418"/>
                    <a:pt x="9346" y="5656"/>
                    <a:pt x="9049" y="5656"/>
                  </a:cubicBezTo>
                  <a:lnTo>
                    <a:pt x="869" y="5656"/>
                  </a:lnTo>
                  <a:cubicBezTo>
                    <a:pt x="572" y="5656"/>
                    <a:pt x="333" y="5418"/>
                    <a:pt x="333" y="5120"/>
                  </a:cubicBezTo>
                  <a:lnTo>
                    <a:pt x="333" y="4930"/>
                  </a:lnTo>
                  <a:cubicBezTo>
                    <a:pt x="333" y="4834"/>
                    <a:pt x="262" y="4763"/>
                    <a:pt x="167" y="4763"/>
                  </a:cubicBezTo>
                  <a:cubicBezTo>
                    <a:pt x="71" y="4763"/>
                    <a:pt x="0" y="4834"/>
                    <a:pt x="0" y="4930"/>
                  </a:cubicBezTo>
                  <a:lnTo>
                    <a:pt x="0" y="5120"/>
                  </a:lnTo>
                  <a:cubicBezTo>
                    <a:pt x="0" y="5596"/>
                    <a:pt x="393" y="5989"/>
                    <a:pt x="869" y="5989"/>
                  </a:cubicBezTo>
                  <a:lnTo>
                    <a:pt x="9049" y="5989"/>
                  </a:lnTo>
                  <a:cubicBezTo>
                    <a:pt x="9525" y="5989"/>
                    <a:pt x="9918" y="5596"/>
                    <a:pt x="9918" y="5120"/>
                  </a:cubicBezTo>
                  <a:lnTo>
                    <a:pt x="9918" y="870"/>
                  </a:lnTo>
                  <a:cubicBezTo>
                    <a:pt x="9918" y="393"/>
                    <a:pt x="9525" y="1"/>
                    <a:pt x="9049" y="1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9"/>
            <p:cNvSpPr/>
            <p:nvPr/>
          </p:nvSpPr>
          <p:spPr>
            <a:xfrm>
              <a:off x="1587056" y="1669178"/>
              <a:ext cx="32" cy="32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9"/>
            <p:cNvSpPr/>
            <p:nvPr/>
          </p:nvSpPr>
          <p:spPr>
            <a:xfrm>
              <a:off x="1471190" y="1538523"/>
              <a:ext cx="160965" cy="141278"/>
            </a:xfrm>
            <a:custGeom>
              <a:rect b="b" l="l" r="r" t="t"/>
              <a:pathLst>
                <a:path extrusionOk="0" h="4442" w="5061">
                  <a:moveTo>
                    <a:pt x="2489" y="346"/>
                  </a:moveTo>
                  <a:lnTo>
                    <a:pt x="1536" y="1096"/>
                  </a:lnTo>
                  <a:lnTo>
                    <a:pt x="548" y="346"/>
                  </a:lnTo>
                  <a:close/>
                  <a:moveTo>
                    <a:pt x="322" y="596"/>
                  </a:moveTo>
                  <a:lnTo>
                    <a:pt x="1251" y="1299"/>
                  </a:lnTo>
                  <a:lnTo>
                    <a:pt x="322" y="2013"/>
                  </a:lnTo>
                  <a:lnTo>
                    <a:pt x="322" y="596"/>
                  </a:lnTo>
                  <a:close/>
                  <a:moveTo>
                    <a:pt x="2739" y="584"/>
                  </a:moveTo>
                  <a:lnTo>
                    <a:pt x="2739" y="2013"/>
                  </a:lnTo>
                  <a:lnTo>
                    <a:pt x="1810" y="1299"/>
                  </a:lnTo>
                  <a:lnTo>
                    <a:pt x="2739" y="584"/>
                  </a:lnTo>
                  <a:close/>
                  <a:moveTo>
                    <a:pt x="1536" y="1501"/>
                  </a:moveTo>
                  <a:lnTo>
                    <a:pt x="2525" y="2263"/>
                  </a:lnTo>
                  <a:lnTo>
                    <a:pt x="548" y="2263"/>
                  </a:lnTo>
                  <a:lnTo>
                    <a:pt x="1536" y="1501"/>
                  </a:lnTo>
                  <a:close/>
                  <a:moveTo>
                    <a:pt x="3239" y="2680"/>
                  </a:moveTo>
                  <a:lnTo>
                    <a:pt x="3239" y="2680"/>
                  </a:lnTo>
                  <a:cubicBezTo>
                    <a:pt x="3261" y="2702"/>
                    <a:pt x="4644" y="3120"/>
                    <a:pt x="4644" y="3120"/>
                  </a:cubicBezTo>
                  <a:cubicBezTo>
                    <a:pt x="4639" y="3122"/>
                    <a:pt x="4637" y="3122"/>
                    <a:pt x="4636" y="3122"/>
                  </a:cubicBezTo>
                  <a:cubicBezTo>
                    <a:pt x="4636" y="3122"/>
                    <a:pt x="4642" y="3120"/>
                    <a:pt x="4640" y="3120"/>
                  </a:cubicBezTo>
                  <a:cubicBezTo>
                    <a:pt x="4636" y="3120"/>
                    <a:pt x="4565" y="3136"/>
                    <a:pt x="4049" y="3263"/>
                  </a:cubicBezTo>
                  <a:cubicBezTo>
                    <a:pt x="3930" y="3287"/>
                    <a:pt x="3834" y="3382"/>
                    <a:pt x="3811" y="3501"/>
                  </a:cubicBezTo>
                  <a:cubicBezTo>
                    <a:pt x="3686" y="3957"/>
                    <a:pt x="3662" y="4068"/>
                    <a:pt x="3659" y="4091"/>
                  </a:cubicBezTo>
                  <a:lnTo>
                    <a:pt x="3659" y="4091"/>
                  </a:lnTo>
                  <a:cubicBezTo>
                    <a:pt x="3658" y="4092"/>
                    <a:pt x="3657" y="4094"/>
                    <a:pt x="3656" y="4097"/>
                  </a:cubicBezTo>
                  <a:cubicBezTo>
                    <a:pt x="3656" y="4085"/>
                    <a:pt x="3620" y="3954"/>
                    <a:pt x="3239" y="2680"/>
                  </a:cubicBezTo>
                  <a:close/>
                  <a:moveTo>
                    <a:pt x="322" y="1"/>
                  </a:moveTo>
                  <a:cubicBezTo>
                    <a:pt x="143" y="1"/>
                    <a:pt x="1" y="156"/>
                    <a:pt x="1" y="334"/>
                  </a:cubicBezTo>
                  <a:lnTo>
                    <a:pt x="1" y="2263"/>
                  </a:lnTo>
                  <a:cubicBezTo>
                    <a:pt x="1" y="2442"/>
                    <a:pt x="143" y="2596"/>
                    <a:pt x="322" y="2596"/>
                  </a:cubicBezTo>
                  <a:lnTo>
                    <a:pt x="2739" y="2596"/>
                  </a:lnTo>
                  <a:cubicBezTo>
                    <a:pt x="2810" y="2596"/>
                    <a:pt x="2882" y="2561"/>
                    <a:pt x="2941" y="2513"/>
                  </a:cubicBezTo>
                  <a:lnTo>
                    <a:pt x="2941" y="2513"/>
                  </a:lnTo>
                  <a:cubicBezTo>
                    <a:pt x="2894" y="2596"/>
                    <a:pt x="2882" y="2692"/>
                    <a:pt x="2918" y="2787"/>
                  </a:cubicBezTo>
                  <a:lnTo>
                    <a:pt x="3334" y="4204"/>
                  </a:lnTo>
                  <a:cubicBezTo>
                    <a:pt x="3375" y="4362"/>
                    <a:pt x="3511" y="4442"/>
                    <a:pt x="3650" y="4442"/>
                  </a:cubicBezTo>
                  <a:cubicBezTo>
                    <a:pt x="3793" y="4442"/>
                    <a:pt x="3941" y="4356"/>
                    <a:pt x="3989" y="4180"/>
                  </a:cubicBezTo>
                  <a:lnTo>
                    <a:pt x="4132" y="3585"/>
                  </a:lnTo>
                  <a:lnTo>
                    <a:pt x="4727" y="3442"/>
                  </a:lnTo>
                  <a:cubicBezTo>
                    <a:pt x="5061" y="3358"/>
                    <a:pt x="5061" y="2894"/>
                    <a:pt x="4727" y="2787"/>
                  </a:cubicBezTo>
                  <a:lnTo>
                    <a:pt x="3322" y="2370"/>
                  </a:lnTo>
                  <a:cubicBezTo>
                    <a:pt x="3290" y="2363"/>
                    <a:pt x="3256" y="2359"/>
                    <a:pt x="3223" y="2359"/>
                  </a:cubicBezTo>
                  <a:cubicBezTo>
                    <a:pt x="3147" y="2359"/>
                    <a:pt x="3075" y="2380"/>
                    <a:pt x="3025" y="2430"/>
                  </a:cubicBezTo>
                  <a:cubicBezTo>
                    <a:pt x="3096" y="2299"/>
                    <a:pt x="3049" y="2334"/>
                    <a:pt x="3060" y="334"/>
                  </a:cubicBezTo>
                  <a:cubicBezTo>
                    <a:pt x="3060" y="287"/>
                    <a:pt x="3060" y="251"/>
                    <a:pt x="3049" y="215"/>
                  </a:cubicBezTo>
                  <a:cubicBezTo>
                    <a:pt x="3049" y="179"/>
                    <a:pt x="3037" y="156"/>
                    <a:pt x="3025" y="132"/>
                  </a:cubicBezTo>
                  <a:cubicBezTo>
                    <a:pt x="3001" y="120"/>
                    <a:pt x="2989" y="108"/>
                    <a:pt x="2977" y="108"/>
                  </a:cubicBezTo>
                  <a:cubicBezTo>
                    <a:pt x="2918" y="48"/>
                    <a:pt x="2822" y="1"/>
                    <a:pt x="2739" y="1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9"/>
            <p:cNvSpPr/>
            <p:nvPr/>
          </p:nvSpPr>
          <p:spPr>
            <a:xfrm>
              <a:off x="1354943" y="1540049"/>
              <a:ext cx="124230" cy="148847"/>
            </a:xfrm>
            <a:custGeom>
              <a:rect b="b" l="l" r="r" t="t"/>
              <a:pathLst>
                <a:path extrusionOk="0" h="4680" w="3906">
                  <a:moveTo>
                    <a:pt x="1834" y="0"/>
                  </a:moveTo>
                  <a:cubicBezTo>
                    <a:pt x="1489" y="0"/>
                    <a:pt x="1179" y="227"/>
                    <a:pt x="1072" y="548"/>
                  </a:cubicBezTo>
                  <a:cubicBezTo>
                    <a:pt x="0" y="3929"/>
                    <a:pt x="24" y="3751"/>
                    <a:pt x="24" y="3941"/>
                  </a:cubicBezTo>
                  <a:cubicBezTo>
                    <a:pt x="24" y="4346"/>
                    <a:pt x="346" y="4680"/>
                    <a:pt x="750" y="4680"/>
                  </a:cubicBezTo>
                  <a:cubicBezTo>
                    <a:pt x="1060" y="4680"/>
                    <a:pt x="1346" y="4477"/>
                    <a:pt x="1429" y="4168"/>
                  </a:cubicBezTo>
                  <a:lnTo>
                    <a:pt x="1524" y="3882"/>
                  </a:lnTo>
                  <a:cubicBezTo>
                    <a:pt x="1572" y="3739"/>
                    <a:pt x="1703" y="3644"/>
                    <a:pt x="1846" y="3644"/>
                  </a:cubicBezTo>
                  <a:lnTo>
                    <a:pt x="2024" y="3644"/>
                  </a:lnTo>
                  <a:cubicBezTo>
                    <a:pt x="2179" y="3644"/>
                    <a:pt x="2310" y="3739"/>
                    <a:pt x="2358" y="3882"/>
                  </a:cubicBezTo>
                  <a:lnTo>
                    <a:pt x="2441" y="4168"/>
                  </a:lnTo>
                  <a:cubicBezTo>
                    <a:pt x="2548" y="4465"/>
                    <a:pt x="2822" y="4680"/>
                    <a:pt x="3132" y="4680"/>
                  </a:cubicBezTo>
                  <a:cubicBezTo>
                    <a:pt x="3536" y="4680"/>
                    <a:pt x="3858" y="4346"/>
                    <a:pt x="3858" y="3941"/>
                  </a:cubicBezTo>
                  <a:cubicBezTo>
                    <a:pt x="3906" y="3751"/>
                    <a:pt x="3858" y="3739"/>
                    <a:pt x="3489" y="2501"/>
                  </a:cubicBezTo>
                  <a:cubicBezTo>
                    <a:pt x="3470" y="2424"/>
                    <a:pt x="3405" y="2386"/>
                    <a:pt x="3337" y="2386"/>
                  </a:cubicBezTo>
                  <a:cubicBezTo>
                    <a:pt x="3320" y="2386"/>
                    <a:pt x="3303" y="2389"/>
                    <a:pt x="3286" y="2394"/>
                  </a:cubicBezTo>
                  <a:cubicBezTo>
                    <a:pt x="3191" y="2429"/>
                    <a:pt x="3144" y="2513"/>
                    <a:pt x="3179" y="2608"/>
                  </a:cubicBezTo>
                  <a:cubicBezTo>
                    <a:pt x="3584" y="3882"/>
                    <a:pt x="3596" y="3834"/>
                    <a:pt x="3596" y="3941"/>
                  </a:cubicBezTo>
                  <a:cubicBezTo>
                    <a:pt x="3596" y="4168"/>
                    <a:pt x="3417" y="4334"/>
                    <a:pt x="3203" y="4334"/>
                  </a:cubicBezTo>
                  <a:cubicBezTo>
                    <a:pt x="3048" y="4334"/>
                    <a:pt x="2894" y="4227"/>
                    <a:pt x="2834" y="4060"/>
                  </a:cubicBezTo>
                  <a:lnTo>
                    <a:pt x="2751" y="3787"/>
                  </a:lnTo>
                  <a:cubicBezTo>
                    <a:pt x="2655" y="3501"/>
                    <a:pt x="2393" y="3310"/>
                    <a:pt x="2096" y="3310"/>
                  </a:cubicBezTo>
                  <a:lnTo>
                    <a:pt x="1882" y="3310"/>
                  </a:lnTo>
                  <a:cubicBezTo>
                    <a:pt x="1584" y="3310"/>
                    <a:pt x="1334" y="3501"/>
                    <a:pt x="1227" y="3787"/>
                  </a:cubicBezTo>
                  <a:lnTo>
                    <a:pt x="1143" y="4084"/>
                  </a:lnTo>
                  <a:cubicBezTo>
                    <a:pt x="1084" y="4239"/>
                    <a:pt x="929" y="4346"/>
                    <a:pt x="762" y="4346"/>
                  </a:cubicBezTo>
                  <a:cubicBezTo>
                    <a:pt x="500" y="4346"/>
                    <a:pt x="298" y="4096"/>
                    <a:pt x="393" y="3822"/>
                  </a:cubicBezTo>
                  <a:lnTo>
                    <a:pt x="1417" y="655"/>
                  </a:lnTo>
                  <a:cubicBezTo>
                    <a:pt x="1477" y="465"/>
                    <a:pt x="1655" y="346"/>
                    <a:pt x="1846" y="346"/>
                  </a:cubicBezTo>
                  <a:lnTo>
                    <a:pt x="2084" y="346"/>
                  </a:lnTo>
                  <a:cubicBezTo>
                    <a:pt x="2286" y="346"/>
                    <a:pt x="2465" y="477"/>
                    <a:pt x="2524" y="655"/>
                  </a:cubicBezTo>
                  <a:lnTo>
                    <a:pt x="2941" y="1965"/>
                  </a:lnTo>
                  <a:cubicBezTo>
                    <a:pt x="2960" y="2041"/>
                    <a:pt x="3025" y="2079"/>
                    <a:pt x="3093" y="2079"/>
                  </a:cubicBezTo>
                  <a:cubicBezTo>
                    <a:pt x="3110" y="2079"/>
                    <a:pt x="3127" y="2077"/>
                    <a:pt x="3144" y="2072"/>
                  </a:cubicBezTo>
                  <a:cubicBezTo>
                    <a:pt x="3239" y="2036"/>
                    <a:pt x="3275" y="1953"/>
                    <a:pt x="3251" y="1858"/>
                  </a:cubicBezTo>
                  <a:lnTo>
                    <a:pt x="2834" y="548"/>
                  </a:lnTo>
                  <a:cubicBezTo>
                    <a:pt x="2727" y="227"/>
                    <a:pt x="2417" y="0"/>
                    <a:pt x="2072" y="0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9"/>
            <p:cNvSpPr/>
            <p:nvPr/>
          </p:nvSpPr>
          <p:spPr>
            <a:xfrm>
              <a:off x="1399629" y="1581714"/>
              <a:ext cx="37148" cy="52669"/>
            </a:xfrm>
            <a:custGeom>
              <a:rect b="b" l="l" r="r" t="t"/>
              <a:pathLst>
                <a:path extrusionOk="0" h="1656" w="1168">
                  <a:moveTo>
                    <a:pt x="596" y="738"/>
                  </a:moveTo>
                  <a:lnTo>
                    <a:pt x="774" y="1310"/>
                  </a:lnTo>
                  <a:lnTo>
                    <a:pt x="417" y="1310"/>
                  </a:lnTo>
                  <a:lnTo>
                    <a:pt x="596" y="738"/>
                  </a:lnTo>
                  <a:close/>
                  <a:moveTo>
                    <a:pt x="584" y="0"/>
                  </a:moveTo>
                  <a:cubicBezTo>
                    <a:pt x="512" y="0"/>
                    <a:pt x="453" y="48"/>
                    <a:pt x="417" y="119"/>
                  </a:cubicBezTo>
                  <a:lnTo>
                    <a:pt x="36" y="1429"/>
                  </a:lnTo>
                  <a:cubicBezTo>
                    <a:pt x="0" y="1536"/>
                    <a:pt x="72" y="1655"/>
                    <a:pt x="191" y="1655"/>
                  </a:cubicBezTo>
                  <a:lnTo>
                    <a:pt x="1000" y="1655"/>
                  </a:lnTo>
                  <a:cubicBezTo>
                    <a:pt x="1060" y="1655"/>
                    <a:pt x="1108" y="1619"/>
                    <a:pt x="1131" y="1584"/>
                  </a:cubicBezTo>
                  <a:cubicBezTo>
                    <a:pt x="1167" y="1536"/>
                    <a:pt x="1167" y="1488"/>
                    <a:pt x="1143" y="1429"/>
                  </a:cubicBezTo>
                  <a:lnTo>
                    <a:pt x="750" y="119"/>
                  </a:lnTo>
                  <a:cubicBezTo>
                    <a:pt x="727" y="48"/>
                    <a:pt x="655" y="0"/>
                    <a:pt x="584" y="0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7" name="Google Shape;847;p29"/>
          <p:cNvGrpSpPr/>
          <p:nvPr/>
        </p:nvGrpSpPr>
        <p:grpSpPr>
          <a:xfrm>
            <a:off x="2" y="-10699"/>
            <a:ext cx="283743" cy="308444"/>
            <a:chOff x="5964227" y="3858701"/>
            <a:chExt cx="283743" cy="308444"/>
          </a:xfrm>
        </p:grpSpPr>
        <p:sp>
          <p:nvSpPr>
            <p:cNvPr id="848" name="Google Shape;848;p29"/>
            <p:cNvSpPr/>
            <p:nvPr/>
          </p:nvSpPr>
          <p:spPr>
            <a:xfrm>
              <a:off x="5964227" y="3858701"/>
              <a:ext cx="283743" cy="308444"/>
            </a:xfrm>
            <a:custGeom>
              <a:rect b="b" l="l" r="r" t="t"/>
              <a:pathLst>
                <a:path extrusionOk="0" h="7585" w="6978">
                  <a:moveTo>
                    <a:pt x="6084" y="3060"/>
                  </a:moveTo>
                  <a:cubicBezTo>
                    <a:pt x="6453" y="3120"/>
                    <a:pt x="6739" y="3429"/>
                    <a:pt x="6739" y="3822"/>
                  </a:cubicBezTo>
                  <a:cubicBezTo>
                    <a:pt x="6739" y="4203"/>
                    <a:pt x="6453" y="4525"/>
                    <a:pt x="6084" y="4584"/>
                  </a:cubicBezTo>
                  <a:lnTo>
                    <a:pt x="6084" y="3060"/>
                  </a:lnTo>
                  <a:close/>
                  <a:moveTo>
                    <a:pt x="881" y="2929"/>
                  </a:moveTo>
                  <a:lnTo>
                    <a:pt x="881" y="4715"/>
                  </a:lnTo>
                  <a:lnTo>
                    <a:pt x="607" y="4715"/>
                  </a:lnTo>
                  <a:cubicBezTo>
                    <a:pt x="405" y="4715"/>
                    <a:pt x="226" y="4536"/>
                    <a:pt x="226" y="4322"/>
                  </a:cubicBezTo>
                  <a:lnTo>
                    <a:pt x="226" y="3310"/>
                  </a:lnTo>
                  <a:cubicBezTo>
                    <a:pt x="226" y="3108"/>
                    <a:pt x="405" y="2929"/>
                    <a:pt x="607" y="2929"/>
                  </a:cubicBezTo>
                  <a:close/>
                  <a:moveTo>
                    <a:pt x="1893" y="2917"/>
                  </a:moveTo>
                  <a:lnTo>
                    <a:pt x="1893" y="4715"/>
                  </a:lnTo>
                  <a:lnTo>
                    <a:pt x="1107" y="4715"/>
                  </a:lnTo>
                  <a:lnTo>
                    <a:pt x="1107" y="2917"/>
                  </a:lnTo>
                  <a:close/>
                  <a:moveTo>
                    <a:pt x="2024" y="5596"/>
                  </a:moveTo>
                  <a:lnTo>
                    <a:pt x="2024" y="6108"/>
                  </a:lnTo>
                  <a:lnTo>
                    <a:pt x="1798" y="6108"/>
                  </a:lnTo>
                  <a:lnTo>
                    <a:pt x="1929" y="5596"/>
                  </a:lnTo>
                  <a:close/>
                  <a:moveTo>
                    <a:pt x="1858" y="4953"/>
                  </a:moveTo>
                  <a:lnTo>
                    <a:pt x="1405" y="6620"/>
                  </a:lnTo>
                  <a:lnTo>
                    <a:pt x="1107" y="6620"/>
                  </a:lnTo>
                  <a:lnTo>
                    <a:pt x="1107" y="4953"/>
                  </a:lnTo>
                  <a:close/>
                  <a:moveTo>
                    <a:pt x="5846" y="250"/>
                  </a:moveTo>
                  <a:lnTo>
                    <a:pt x="5846" y="7394"/>
                  </a:lnTo>
                  <a:lnTo>
                    <a:pt x="5322" y="7394"/>
                  </a:lnTo>
                  <a:lnTo>
                    <a:pt x="5322" y="2358"/>
                  </a:lnTo>
                  <a:cubicBezTo>
                    <a:pt x="5322" y="2298"/>
                    <a:pt x="5263" y="2239"/>
                    <a:pt x="5203" y="2239"/>
                  </a:cubicBezTo>
                  <a:cubicBezTo>
                    <a:pt x="5144" y="2239"/>
                    <a:pt x="5084" y="2298"/>
                    <a:pt x="5084" y="2358"/>
                  </a:cubicBezTo>
                  <a:lnTo>
                    <a:pt x="5084" y="6608"/>
                  </a:lnTo>
                  <a:cubicBezTo>
                    <a:pt x="4941" y="6394"/>
                    <a:pt x="4715" y="6108"/>
                    <a:pt x="4417" y="5834"/>
                  </a:cubicBezTo>
                  <a:cubicBezTo>
                    <a:pt x="4096" y="5501"/>
                    <a:pt x="3739" y="5251"/>
                    <a:pt x="3393" y="5072"/>
                  </a:cubicBezTo>
                  <a:cubicBezTo>
                    <a:pt x="2989" y="4858"/>
                    <a:pt x="2572" y="4739"/>
                    <a:pt x="2155" y="4727"/>
                  </a:cubicBezTo>
                  <a:lnTo>
                    <a:pt x="2155" y="2917"/>
                  </a:lnTo>
                  <a:cubicBezTo>
                    <a:pt x="2572" y="2893"/>
                    <a:pt x="2989" y="2774"/>
                    <a:pt x="3393" y="2572"/>
                  </a:cubicBezTo>
                  <a:cubicBezTo>
                    <a:pt x="3751" y="2393"/>
                    <a:pt x="4096" y="2120"/>
                    <a:pt x="4417" y="1810"/>
                  </a:cubicBezTo>
                  <a:cubicBezTo>
                    <a:pt x="4715" y="1524"/>
                    <a:pt x="4941" y="1250"/>
                    <a:pt x="5084" y="1036"/>
                  </a:cubicBezTo>
                  <a:lnTo>
                    <a:pt x="5084" y="1798"/>
                  </a:lnTo>
                  <a:cubicBezTo>
                    <a:pt x="5084" y="1858"/>
                    <a:pt x="5144" y="1917"/>
                    <a:pt x="5203" y="1917"/>
                  </a:cubicBezTo>
                  <a:cubicBezTo>
                    <a:pt x="5263" y="1917"/>
                    <a:pt x="5322" y="1858"/>
                    <a:pt x="5322" y="1798"/>
                  </a:cubicBezTo>
                  <a:lnTo>
                    <a:pt x="5322" y="250"/>
                  </a:lnTo>
                  <a:close/>
                  <a:moveTo>
                    <a:pt x="5203" y="0"/>
                  </a:moveTo>
                  <a:cubicBezTo>
                    <a:pt x="5144" y="0"/>
                    <a:pt x="5084" y="60"/>
                    <a:pt x="5084" y="119"/>
                  </a:cubicBezTo>
                  <a:lnTo>
                    <a:pt x="5084" y="596"/>
                  </a:lnTo>
                  <a:cubicBezTo>
                    <a:pt x="5013" y="715"/>
                    <a:pt x="4715" y="1167"/>
                    <a:pt x="4239" y="1619"/>
                  </a:cubicBezTo>
                  <a:cubicBezTo>
                    <a:pt x="3751" y="2096"/>
                    <a:pt x="2965" y="2655"/>
                    <a:pt x="2024" y="2655"/>
                  </a:cubicBezTo>
                  <a:lnTo>
                    <a:pt x="619" y="2655"/>
                  </a:lnTo>
                  <a:cubicBezTo>
                    <a:pt x="286" y="2655"/>
                    <a:pt x="0" y="2941"/>
                    <a:pt x="0" y="3286"/>
                  </a:cubicBezTo>
                  <a:lnTo>
                    <a:pt x="0" y="4298"/>
                  </a:lnTo>
                  <a:cubicBezTo>
                    <a:pt x="0" y="4632"/>
                    <a:pt x="286" y="4917"/>
                    <a:pt x="619" y="4917"/>
                  </a:cubicBezTo>
                  <a:lnTo>
                    <a:pt x="893" y="4917"/>
                  </a:lnTo>
                  <a:lnTo>
                    <a:pt x="893" y="6703"/>
                  </a:lnTo>
                  <a:cubicBezTo>
                    <a:pt x="893" y="6763"/>
                    <a:pt x="953" y="6822"/>
                    <a:pt x="1012" y="6822"/>
                  </a:cubicBezTo>
                  <a:lnTo>
                    <a:pt x="1512" y="6822"/>
                  </a:lnTo>
                  <a:cubicBezTo>
                    <a:pt x="1572" y="6822"/>
                    <a:pt x="1619" y="6799"/>
                    <a:pt x="1631" y="6739"/>
                  </a:cubicBezTo>
                  <a:lnTo>
                    <a:pt x="1750" y="6322"/>
                  </a:lnTo>
                  <a:lnTo>
                    <a:pt x="2155" y="6322"/>
                  </a:lnTo>
                  <a:cubicBezTo>
                    <a:pt x="2215" y="6322"/>
                    <a:pt x="2274" y="6263"/>
                    <a:pt x="2274" y="6203"/>
                  </a:cubicBezTo>
                  <a:lnTo>
                    <a:pt x="2274" y="5441"/>
                  </a:lnTo>
                  <a:cubicBezTo>
                    <a:pt x="2274" y="5382"/>
                    <a:pt x="2215" y="5322"/>
                    <a:pt x="2155" y="5322"/>
                  </a:cubicBezTo>
                  <a:lnTo>
                    <a:pt x="2012" y="5322"/>
                  </a:lnTo>
                  <a:lnTo>
                    <a:pt x="2108" y="4917"/>
                  </a:lnTo>
                  <a:cubicBezTo>
                    <a:pt x="3024" y="4953"/>
                    <a:pt x="3763" y="5501"/>
                    <a:pt x="4239" y="5965"/>
                  </a:cubicBezTo>
                  <a:cubicBezTo>
                    <a:pt x="4715" y="6430"/>
                    <a:pt x="5013" y="6882"/>
                    <a:pt x="5084" y="6989"/>
                  </a:cubicBezTo>
                  <a:lnTo>
                    <a:pt x="5084" y="7465"/>
                  </a:lnTo>
                  <a:cubicBezTo>
                    <a:pt x="5084" y="7525"/>
                    <a:pt x="5144" y="7584"/>
                    <a:pt x="5203" y="7584"/>
                  </a:cubicBezTo>
                  <a:lnTo>
                    <a:pt x="5965" y="7584"/>
                  </a:lnTo>
                  <a:cubicBezTo>
                    <a:pt x="6025" y="7584"/>
                    <a:pt x="6084" y="7525"/>
                    <a:pt x="6084" y="7465"/>
                  </a:cubicBezTo>
                  <a:lnTo>
                    <a:pt x="6084" y="4775"/>
                  </a:lnTo>
                  <a:cubicBezTo>
                    <a:pt x="6596" y="4715"/>
                    <a:pt x="6977" y="4286"/>
                    <a:pt x="6977" y="3774"/>
                  </a:cubicBezTo>
                  <a:cubicBezTo>
                    <a:pt x="6977" y="3298"/>
                    <a:pt x="6596" y="2870"/>
                    <a:pt x="6084" y="2810"/>
                  </a:cubicBezTo>
                  <a:lnTo>
                    <a:pt x="6084" y="119"/>
                  </a:lnTo>
                  <a:cubicBezTo>
                    <a:pt x="6084" y="60"/>
                    <a:pt x="6025" y="0"/>
                    <a:pt x="59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49" name="Google Shape;849;p29"/>
            <p:cNvSpPr/>
            <p:nvPr/>
          </p:nvSpPr>
          <p:spPr>
            <a:xfrm>
              <a:off x="6202788" y="3976471"/>
              <a:ext cx="19719" cy="7601"/>
            </a:xfrm>
            <a:custGeom>
              <a:rect b="b" l="l" r="r" t="t"/>
              <a:pathLst>
                <a:path extrusionOk="0" h="239" w="620">
                  <a:moveTo>
                    <a:pt x="119" y="0"/>
                  </a:moveTo>
                  <a:cubicBezTo>
                    <a:pt x="60" y="0"/>
                    <a:pt x="0" y="60"/>
                    <a:pt x="0" y="119"/>
                  </a:cubicBezTo>
                  <a:cubicBezTo>
                    <a:pt x="0" y="179"/>
                    <a:pt x="60" y="238"/>
                    <a:pt x="119" y="238"/>
                  </a:cubicBezTo>
                  <a:lnTo>
                    <a:pt x="500" y="238"/>
                  </a:lnTo>
                  <a:cubicBezTo>
                    <a:pt x="560" y="238"/>
                    <a:pt x="619" y="179"/>
                    <a:pt x="619" y="119"/>
                  </a:cubicBezTo>
                  <a:cubicBezTo>
                    <a:pt x="619" y="60"/>
                    <a:pt x="560" y="0"/>
                    <a:pt x="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50" name="Google Shape;850;p29"/>
            <p:cNvSpPr/>
            <p:nvPr/>
          </p:nvSpPr>
          <p:spPr>
            <a:xfrm>
              <a:off x="6186122" y="3930259"/>
              <a:ext cx="17429" cy="16316"/>
            </a:xfrm>
            <a:custGeom>
              <a:rect b="b" l="l" r="r" t="t"/>
              <a:pathLst>
                <a:path extrusionOk="0" h="513" w="548">
                  <a:moveTo>
                    <a:pt x="429" y="0"/>
                  </a:moveTo>
                  <a:cubicBezTo>
                    <a:pt x="399" y="0"/>
                    <a:pt x="369" y="12"/>
                    <a:pt x="346" y="36"/>
                  </a:cubicBezTo>
                  <a:lnTo>
                    <a:pt x="72" y="298"/>
                  </a:lnTo>
                  <a:cubicBezTo>
                    <a:pt x="0" y="381"/>
                    <a:pt x="60" y="512"/>
                    <a:pt x="167" y="512"/>
                  </a:cubicBezTo>
                  <a:cubicBezTo>
                    <a:pt x="191" y="512"/>
                    <a:pt x="226" y="501"/>
                    <a:pt x="250" y="477"/>
                  </a:cubicBezTo>
                  <a:lnTo>
                    <a:pt x="524" y="215"/>
                  </a:lnTo>
                  <a:cubicBezTo>
                    <a:pt x="548" y="167"/>
                    <a:pt x="548" y="84"/>
                    <a:pt x="512" y="36"/>
                  </a:cubicBezTo>
                  <a:cubicBezTo>
                    <a:pt x="488" y="12"/>
                    <a:pt x="459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51" name="Google Shape;851;p29"/>
            <p:cNvSpPr/>
            <p:nvPr/>
          </p:nvSpPr>
          <p:spPr>
            <a:xfrm>
              <a:off x="6187235" y="4013556"/>
              <a:ext cx="16316" cy="15934"/>
            </a:xfrm>
            <a:custGeom>
              <a:rect b="b" l="l" r="r" t="t"/>
              <a:pathLst>
                <a:path extrusionOk="0" h="501" w="513">
                  <a:moveTo>
                    <a:pt x="120" y="1"/>
                  </a:moveTo>
                  <a:cubicBezTo>
                    <a:pt x="90" y="1"/>
                    <a:pt x="61" y="13"/>
                    <a:pt x="37" y="37"/>
                  </a:cubicBezTo>
                  <a:cubicBezTo>
                    <a:pt x="1" y="84"/>
                    <a:pt x="1" y="156"/>
                    <a:pt x="37" y="203"/>
                  </a:cubicBezTo>
                  <a:lnTo>
                    <a:pt x="311" y="465"/>
                  </a:lnTo>
                  <a:cubicBezTo>
                    <a:pt x="334" y="489"/>
                    <a:pt x="367" y="501"/>
                    <a:pt x="400" y="501"/>
                  </a:cubicBezTo>
                  <a:cubicBezTo>
                    <a:pt x="433" y="501"/>
                    <a:pt x="465" y="489"/>
                    <a:pt x="489" y="465"/>
                  </a:cubicBezTo>
                  <a:cubicBezTo>
                    <a:pt x="513" y="429"/>
                    <a:pt x="513" y="346"/>
                    <a:pt x="477" y="310"/>
                  </a:cubicBezTo>
                  <a:lnTo>
                    <a:pt x="203" y="37"/>
                  </a:lnTo>
                  <a:cubicBezTo>
                    <a:pt x="180" y="13"/>
                    <a:pt x="150" y="1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52" name="Google Shape;852;p29"/>
          <p:cNvGrpSpPr/>
          <p:nvPr/>
        </p:nvGrpSpPr>
        <p:grpSpPr>
          <a:xfrm>
            <a:off x="7510010" y="4602464"/>
            <a:ext cx="352590" cy="237488"/>
            <a:chOff x="6193310" y="3407289"/>
            <a:chExt cx="352590" cy="237488"/>
          </a:xfrm>
        </p:grpSpPr>
        <p:sp>
          <p:nvSpPr>
            <p:cNvPr id="853" name="Google Shape;853;p29"/>
            <p:cNvSpPr/>
            <p:nvPr/>
          </p:nvSpPr>
          <p:spPr>
            <a:xfrm>
              <a:off x="6193310" y="3522042"/>
              <a:ext cx="352590" cy="122735"/>
            </a:xfrm>
            <a:custGeom>
              <a:rect b="b" l="l" r="r" t="t"/>
              <a:pathLst>
                <a:path extrusionOk="0" h="3859" w="11086">
                  <a:moveTo>
                    <a:pt x="10549" y="310"/>
                  </a:moveTo>
                  <a:cubicBezTo>
                    <a:pt x="10668" y="310"/>
                    <a:pt x="10776" y="417"/>
                    <a:pt x="10776" y="536"/>
                  </a:cubicBezTo>
                  <a:lnTo>
                    <a:pt x="10776" y="3287"/>
                  </a:lnTo>
                  <a:lnTo>
                    <a:pt x="10764" y="3287"/>
                  </a:lnTo>
                  <a:cubicBezTo>
                    <a:pt x="10764" y="3406"/>
                    <a:pt x="10657" y="3513"/>
                    <a:pt x="10538" y="3513"/>
                  </a:cubicBezTo>
                  <a:lnTo>
                    <a:pt x="6811" y="3513"/>
                  </a:lnTo>
                  <a:cubicBezTo>
                    <a:pt x="6692" y="3513"/>
                    <a:pt x="6597" y="3465"/>
                    <a:pt x="6513" y="3394"/>
                  </a:cubicBezTo>
                  <a:lnTo>
                    <a:pt x="5668" y="2620"/>
                  </a:lnTo>
                  <a:cubicBezTo>
                    <a:pt x="5644" y="2584"/>
                    <a:pt x="5608" y="2572"/>
                    <a:pt x="5561" y="2572"/>
                  </a:cubicBezTo>
                  <a:cubicBezTo>
                    <a:pt x="5525" y="2572"/>
                    <a:pt x="5454" y="2584"/>
                    <a:pt x="5430" y="2620"/>
                  </a:cubicBezTo>
                  <a:lnTo>
                    <a:pt x="4584" y="3394"/>
                  </a:lnTo>
                  <a:cubicBezTo>
                    <a:pt x="4489" y="3465"/>
                    <a:pt x="4382" y="3513"/>
                    <a:pt x="4287" y="3513"/>
                  </a:cubicBezTo>
                  <a:lnTo>
                    <a:pt x="560" y="3513"/>
                  </a:lnTo>
                  <a:cubicBezTo>
                    <a:pt x="441" y="3513"/>
                    <a:pt x="334" y="3406"/>
                    <a:pt x="334" y="3287"/>
                  </a:cubicBezTo>
                  <a:lnTo>
                    <a:pt x="334" y="536"/>
                  </a:lnTo>
                  <a:cubicBezTo>
                    <a:pt x="334" y="417"/>
                    <a:pt x="441" y="310"/>
                    <a:pt x="560" y="310"/>
                  </a:cubicBezTo>
                  <a:close/>
                  <a:moveTo>
                    <a:pt x="548" y="1"/>
                  </a:moveTo>
                  <a:cubicBezTo>
                    <a:pt x="251" y="1"/>
                    <a:pt x="0" y="251"/>
                    <a:pt x="0" y="548"/>
                  </a:cubicBezTo>
                  <a:lnTo>
                    <a:pt x="0" y="3299"/>
                  </a:lnTo>
                  <a:cubicBezTo>
                    <a:pt x="0" y="3596"/>
                    <a:pt x="251" y="3858"/>
                    <a:pt x="548" y="3858"/>
                  </a:cubicBezTo>
                  <a:lnTo>
                    <a:pt x="4275" y="3858"/>
                  </a:lnTo>
                  <a:cubicBezTo>
                    <a:pt x="4465" y="3858"/>
                    <a:pt x="4644" y="3775"/>
                    <a:pt x="4787" y="3644"/>
                  </a:cubicBezTo>
                  <a:lnTo>
                    <a:pt x="5537" y="2965"/>
                  </a:lnTo>
                  <a:lnTo>
                    <a:pt x="6275" y="3644"/>
                  </a:lnTo>
                  <a:cubicBezTo>
                    <a:pt x="6430" y="3775"/>
                    <a:pt x="6608" y="3858"/>
                    <a:pt x="6799" y="3858"/>
                  </a:cubicBezTo>
                  <a:lnTo>
                    <a:pt x="10526" y="3858"/>
                  </a:lnTo>
                  <a:cubicBezTo>
                    <a:pt x="10823" y="3858"/>
                    <a:pt x="11073" y="3596"/>
                    <a:pt x="11073" y="3299"/>
                  </a:cubicBezTo>
                  <a:lnTo>
                    <a:pt x="11073" y="548"/>
                  </a:lnTo>
                  <a:cubicBezTo>
                    <a:pt x="11085" y="239"/>
                    <a:pt x="10835" y="1"/>
                    <a:pt x="10538" y="1"/>
                  </a:cubicBezTo>
                  <a:close/>
                </a:path>
              </a:pathLst>
            </a:custGeom>
            <a:solidFill>
              <a:srgbClr val="D0F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9"/>
            <p:cNvSpPr/>
            <p:nvPr/>
          </p:nvSpPr>
          <p:spPr>
            <a:xfrm>
              <a:off x="6217927" y="3546277"/>
              <a:ext cx="132563" cy="73120"/>
            </a:xfrm>
            <a:custGeom>
              <a:rect b="b" l="l" r="r" t="t"/>
              <a:pathLst>
                <a:path extrusionOk="0" h="2299" w="4168">
                  <a:moveTo>
                    <a:pt x="3834" y="322"/>
                  </a:moveTo>
                  <a:lnTo>
                    <a:pt x="3834" y="1560"/>
                  </a:lnTo>
                  <a:lnTo>
                    <a:pt x="3382" y="1977"/>
                  </a:lnTo>
                  <a:lnTo>
                    <a:pt x="322" y="1977"/>
                  </a:lnTo>
                  <a:lnTo>
                    <a:pt x="322" y="322"/>
                  </a:lnTo>
                  <a:close/>
                  <a:moveTo>
                    <a:pt x="250" y="1"/>
                  </a:moveTo>
                  <a:cubicBezTo>
                    <a:pt x="119" y="1"/>
                    <a:pt x="0" y="120"/>
                    <a:pt x="0" y="251"/>
                  </a:cubicBezTo>
                  <a:lnTo>
                    <a:pt x="0" y="2048"/>
                  </a:lnTo>
                  <a:cubicBezTo>
                    <a:pt x="0" y="2179"/>
                    <a:pt x="119" y="2298"/>
                    <a:pt x="250" y="2298"/>
                  </a:cubicBezTo>
                  <a:lnTo>
                    <a:pt x="3406" y="2298"/>
                  </a:lnTo>
                  <a:cubicBezTo>
                    <a:pt x="3465" y="2298"/>
                    <a:pt x="3525" y="2275"/>
                    <a:pt x="3572" y="2239"/>
                  </a:cubicBezTo>
                  <a:lnTo>
                    <a:pt x="4072" y="1787"/>
                  </a:lnTo>
                  <a:cubicBezTo>
                    <a:pt x="4120" y="1739"/>
                    <a:pt x="4156" y="1667"/>
                    <a:pt x="4156" y="1608"/>
                  </a:cubicBezTo>
                  <a:lnTo>
                    <a:pt x="4156" y="263"/>
                  </a:lnTo>
                  <a:cubicBezTo>
                    <a:pt x="4168" y="120"/>
                    <a:pt x="4049" y="1"/>
                    <a:pt x="3918" y="1"/>
                  </a:cubicBezTo>
                  <a:close/>
                </a:path>
              </a:pathLst>
            </a:custGeom>
            <a:solidFill>
              <a:srgbClr val="D0F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9"/>
            <p:cNvSpPr/>
            <p:nvPr/>
          </p:nvSpPr>
          <p:spPr>
            <a:xfrm>
              <a:off x="6388720" y="3546277"/>
              <a:ext cx="132563" cy="72738"/>
            </a:xfrm>
            <a:custGeom>
              <a:rect b="b" l="l" r="r" t="t"/>
              <a:pathLst>
                <a:path extrusionOk="0" h="2287" w="4168">
                  <a:moveTo>
                    <a:pt x="3846" y="322"/>
                  </a:moveTo>
                  <a:lnTo>
                    <a:pt x="3846" y="1977"/>
                  </a:lnTo>
                  <a:lnTo>
                    <a:pt x="786" y="1977"/>
                  </a:lnTo>
                  <a:lnTo>
                    <a:pt x="333" y="1560"/>
                  </a:lnTo>
                  <a:lnTo>
                    <a:pt x="333" y="322"/>
                  </a:lnTo>
                  <a:close/>
                  <a:moveTo>
                    <a:pt x="250" y="1"/>
                  </a:moveTo>
                  <a:cubicBezTo>
                    <a:pt x="119" y="1"/>
                    <a:pt x="0" y="120"/>
                    <a:pt x="0" y="251"/>
                  </a:cubicBezTo>
                  <a:lnTo>
                    <a:pt x="0" y="1584"/>
                  </a:lnTo>
                  <a:cubicBezTo>
                    <a:pt x="0" y="1667"/>
                    <a:pt x="36" y="1727"/>
                    <a:pt x="72" y="1763"/>
                  </a:cubicBezTo>
                  <a:lnTo>
                    <a:pt x="584" y="2227"/>
                  </a:lnTo>
                  <a:cubicBezTo>
                    <a:pt x="631" y="2275"/>
                    <a:pt x="691" y="2287"/>
                    <a:pt x="750" y="2287"/>
                  </a:cubicBezTo>
                  <a:lnTo>
                    <a:pt x="3905" y="2287"/>
                  </a:lnTo>
                  <a:cubicBezTo>
                    <a:pt x="4036" y="2287"/>
                    <a:pt x="4155" y="2168"/>
                    <a:pt x="4155" y="2037"/>
                  </a:cubicBezTo>
                  <a:lnTo>
                    <a:pt x="4155" y="239"/>
                  </a:lnTo>
                  <a:cubicBezTo>
                    <a:pt x="4167" y="120"/>
                    <a:pt x="4048" y="1"/>
                    <a:pt x="3917" y="1"/>
                  </a:cubicBezTo>
                  <a:close/>
                </a:path>
              </a:pathLst>
            </a:custGeom>
            <a:solidFill>
              <a:srgbClr val="D0F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9"/>
            <p:cNvSpPr/>
            <p:nvPr/>
          </p:nvSpPr>
          <p:spPr>
            <a:xfrm>
              <a:off x="6405736" y="3407289"/>
              <a:ext cx="121591" cy="105306"/>
            </a:xfrm>
            <a:custGeom>
              <a:rect b="b" l="l" r="r" t="t"/>
              <a:pathLst>
                <a:path extrusionOk="0" h="3311" w="3823">
                  <a:moveTo>
                    <a:pt x="668" y="1"/>
                  </a:moveTo>
                  <a:cubicBezTo>
                    <a:pt x="299" y="1"/>
                    <a:pt x="1" y="299"/>
                    <a:pt x="1" y="680"/>
                  </a:cubicBezTo>
                  <a:lnTo>
                    <a:pt x="1" y="1775"/>
                  </a:lnTo>
                  <a:cubicBezTo>
                    <a:pt x="1" y="2073"/>
                    <a:pt x="239" y="2311"/>
                    <a:pt x="537" y="2311"/>
                  </a:cubicBezTo>
                  <a:cubicBezTo>
                    <a:pt x="822" y="2311"/>
                    <a:pt x="1049" y="2085"/>
                    <a:pt x="1072" y="1823"/>
                  </a:cubicBezTo>
                  <a:lnTo>
                    <a:pt x="2132" y="3251"/>
                  </a:lnTo>
                  <a:cubicBezTo>
                    <a:pt x="2156" y="3299"/>
                    <a:pt x="2204" y="3311"/>
                    <a:pt x="2263" y="3311"/>
                  </a:cubicBezTo>
                  <a:cubicBezTo>
                    <a:pt x="2287" y="3311"/>
                    <a:pt x="2335" y="3299"/>
                    <a:pt x="2346" y="3275"/>
                  </a:cubicBezTo>
                  <a:cubicBezTo>
                    <a:pt x="2430" y="3216"/>
                    <a:pt x="2442" y="3132"/>
                    <a:pt x="2382" y="3061"/>
                  </a:cubicBezTo>
                  <a:lnTo>
                    <a:pt x="1037" y="1227"/>
                  </a:lnTo>
                  <a:cubicBezTo>
                    <a:pt x="1009" y="1181"/>
                    <a:pt x="953" y="1164"/>
                    <a:pt x="901" y="1164"/>
                  </a:cubicBezTo>
                  <a:cubicBezTo>
                    <a:pt x="886" y="1164"/>
                    <a:pt x="872" y="1165"/>
                    <a:pt x="858" y="1168"/>
                  </a:cubicBezTo>
                  <a:cubicBezTo>
                    <a:pt x="799" y="1180"/>
                    <a:pt x="739" y="1251"/>
                    <a:pt x="739" y="1311"/>
                  </a:cubicBezTo>
                  <a:lnTo>
                    <a:pt x="739" y="1775"/>
                  </a:lnTo>
                  <a:cubicBezTo>
                    <a:pt x="739" y="1894"/>
                    <a:pt x="656" y="1989"/>
                    <a:pt x="537" y="1989"/>
                  </a:cubicBezTo>
                  <a:cubicBezTo>
                    <a:pt x="418" y="1989"/>
                    <a:pt x="322" y="1894"/>
                    <a:pt x="322" y="1775"/>
                  </a:cubicBezTo>
                  <a:lnTo>
                    <a:pt x="322" y="680"/>
                  </a:lnTo>
                  <a:cubicBezTo>
                    <a:pt x="322" y="477"/>
                    <a:pt x="489" y="322"/>
                    <a:pt x="680" y="322"/>
                  </a:cubicBezTo>
                  <a:cubicBezTo>
                    <a:pt x="787" y="322"/>
                    <a:pt x="882" y="358"/>
                    <a:pt x="941" y="418"/>
                  </a:cubicBezTo>
                  <a:lnTo>
                    <a:pt x="3525" y="3204"/>
                  </a:lnTo>
                  <a:cubicBezTo>
                    <a:pt x="3558" y="3236"/>
                    <a:pt x="3605" y="3255"/>
                    <a:pt x="3651" y="3255"/>
                  </a:cubicBezTo>
                  <a:cubicBezTo>
                    <a:pt x="3688" y="3255"/>
                    <a:pt x="3725" y="3242"/>
                    <a:pt x="3751" y="3216"/>
                  </a:cubicBezTo>
                  <a:cubicBezTo>
                    <a:pt x="3811" y="3180"/>
                    <a:pt x="3823" y="3073"/>
                    <a:pt x="3751" y="3001"/>
                  </a:cubicBezTo>
                  <a:lnTo>
                    <a:pt x="1156" y="215"/>
                  </a:lnTo>
                  <a:cubicBezTo>
                    <a:pt x="1025" y="84"/>
                    <a:pt x="846" y="1"/>
                    <a:pt x="668" y="1"/>
                  </a:cubicBezTo>
                  <a:close/>
                </a:path>
              </a:pathLst>
            </a:custGeom>
            <a:solidFill>
              <a:srgbClr val="D0F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6212616" y="3407289"/>
              <a:ext cx="120827" cy="105306"/>
            </a:xfrm>
            <a:custGeom>
              <a:rect b="b" l="l" r="r" t="t"/>
              <a:pathLst>
                <a:path extrusionOk="0" h="3311" w="3799">
                  <a:moveTo>
                    <a:pt x="3132" y="1"/>
                  </a:moveTo>
                  <a:cubicBezTo>
                    <a:pt x="2930" y="1"/>
                    <a:pt x="2751" y="84"/>
                    <a:pt x="2632" y="215"/>
                  </a:cubicBezTo>
                  <a:lnTo>
                    <a:pt x="60" y="2978"/>
                  </a:lnTo>
                  <a:cubicBezTo>
                    <a:pt x="1" y="3037"/>
                    <a:pt x="1" y="3144"/>
                    <a:pt x="72" y="3204"/>
                  </a:cubicBezTo>
                  <a:cubicBezTo>
                    <a:pt x="101" y="3232"/>
                    <a:pt x="140" y="3247"/>
                    <a:pt x="180" y="3247"/>
                  </a:cubicBezTo>
                  <a:cubicBezTo>
                    <a:pt x="223" y="3247"/>
                    <a:pt x="267" y="3229"/>
                    <a:pt x="298" y="3192"/>
                  </a:cubicBezTo>
                  <a:lnTo>
                    <a:pt x="2870" y="418"/>
                  </a:lnTo>
                  <a:cubicBezTo>
                    <a:pt x="2930" y="346"/>
                    <a:pt x="3037" y="311"/>
                    <a:pt x="3132" y="311"/>
                  </a:cubicBezTo>
                  <a:cubicBezTo>
                    <a:pt x="3323" y="311"/>
                    <a:pt x="3489" y="477"/>
                    <a:pt x="3489" y="668"/>
                  </a:cubicBezTo>
                  <a:lnTo>
                    <a:pt x="3489" y="1775"/>
                  </a:lnTo>
                  <a:cubicBezTo>
                    <a:pt x="3489" y="1894"/>
                    <a:pt x="3394" y="1977"/>
                    <a:pt x="3275" y="1977"/>
                  </a:cubicBezTo>
                  <a:cubicBezTo>
                    <a:pt x="3156" y="1977"/>
                    <a:pt x="3061" y="1894"/>
                    <a:pt x="3061" y="1775"/>
                  </a:cubicBezTo>
                  <a:lnTo>
                    <a:pt x="3061" y="1334"/>
                  </a:lnTo>
                  <a:cubicBezTo>
                    <a:pt x="3061" y="1251"/>
                    <a:pt x="3025" y="1192"/>
                    <a:pt x="2953" y="1180"/>
                  </a:cubicBezTo>
                  <a:cubicBezTo>
                    <a:pt x="2937" y="1177"/>
                    <a:pt x="2921" y="1176"/>
                    <a:pt x="2906" y="1176"/>
                  </a:cubicBezTo>
                  <a:cubicBezTo>
                    <a:pt x="2851" y="1176"/>
                    <a:pt x="2800" y="1193"/>
                    <a:pt x="2763" y="1239"/>
                  </a:cubicBezTo>
                  <a:lnTo>
                    <a:pt x="1429" y="3061"/>
                  </a:lnTo>
                  <a:cubicBezTo>
                    <a:pt x="1370" y="3132"/>
                    <a:pt x="1382" y="3239"/>
                    <a:pt x="1465" y="3275"/>
                  </a:cubicBezTo>
                  <a:cubicBezTo>
                    <a:pt x="1489" y="3299"/>
                    <a:pt x="1525" y="3311"/>
                    <a:pt x="1549" y="3311"/>
                  </a:cubicBezTo>
                  <a:cubicBezTo>
                    <a:pt x="1596" y="3311"/>
                    <a:pt x="1656" y="3275"/>
                    <a:pt x="1679" y="3251"/>
                  </a:cubicBezTo>
                  <a:lnTo>
                    <a:pt x="2727" y="1835"/>
                  </a:lnTo>
                  <a:cubicBezTo>
                    <a:pt x="2739" y="2120"/>
                    <a:pt x="2977" y="2323"/>
                    <a:pt x="3263" y="2323"/>
                  </a:cubicBezTo>
                  <a:cubicBezTo>
                    <a:pt x="3561" y="2323"/>
                    <a:pt x="3799" y="2085"/>
                    <a:pt x="3799" y="1787"/>
                  </a:cubicBezTo>
                  <a:lnTo>
                    <a:pt x="3799" y="692"/>
                  </a:lnTo>
                  <a:cubicBezTo>
                    <a:pt x="3799" y="299"/>
                    <a:pt x="3501" y="1"/>
                    <a:pt x="3132" y="1"/>
                  </a:cubicBezTo>
                  <a:close/>
                </a:path>
              </a:pathLst>
            </a:custGeom>
            <a:solidFill>
              <a:srgbClr val="D0F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8" name="Google Shape;858;p29"/>
          <p:cNvSpPr/>
          <p:nvPr/>
        </p:nvSpPr>
        <p:spPr>
          <a:xfrm>
            <a:off x="1311758" y="412875"/>
            <a:ext cx="618308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29"/>
          <p:cNvSpPr/>
          <p:nvPr/>
        </p:nvSpPr>
        <p:spPr>
          <a:xfrm>
            <a:off x="1220650" y="494248"/>
            <a:ext cx="238749" cy="238048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29"/>
          <p:cNvSpPr/>
          <p:nvPr/>
        </p:nvSpPr>
        <p:spPr>
          <a:xfrm>
            <a:off x="5640658" y="4799587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29"/>
          <p:cNvSpPr/>
          <p:nvPr/>
        </p:nvSpPr>
        <p:spPr>
          <a:xfrm>
            <a:off x="5512658" y="4951987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2" name="Google Shape;862;p29"/>
          <p:cNvGrpSpPr/>
          <p:nvPr/>
        </p:nvGrpSpPr>
        <p:grpSpPr>
          <a:xfrm>
            <a:off x="8271734" y="973708"/>
            <a:ext cx="528030" cy="512989"/>
            <a:chOff x="854332" y="2447736"/>
            <a:chExt cx="376358" cy="330109"/>
          </a:xfrm>
        </p:grpSpPr>
        <p:sp>
          <p:nvSpPr>
            <p:cNvPr id="863" name="Google Shape;863;p29"/>
            <p:cNvSpPr/>
            <p:nvPr/>
          </p:nvSpPr>
          <p:spPr>
            <a:xfrm>
              <a:off x="854332" y="2483353"/>
              <a:ext cx="376358" cy="294491"/>
            </a:xfrm>
            <a:custGeom>
              <a:rect b="b" l="l" r="r" t="t"/>
              <a:pathLst>
                <a:path extrusionOk="0" h="9252" w="11824">
                  <a:moveTo>
                    <a:pt x="3311" y="334"/>
                  </a:moveTo>
                  <a:cubicBezTo>
                    <a:pt x="3632" y="334"/>
                    <a:pt x="3882" y="549"/>
                    <a:pt x="3882" y="810"/>
                  </a:cubicBezTo>
                  <a:lnTo>
                    <a:pt x="3882" y="846"/>
                  </a:lnTo>
                  <a:cubicBezTo>
                    <a:pt x="3703" y="775"/>
                    <a:pt x="3513" y="727"/>
                    <a:pt x="3311" y="727"/>
                  </a:cubicBezTo>
                  <a:cubicBezTo>
                    <a:pt x="3120" y="727"/>
                    <a:pt x="2930" y="775"/>
                    <a:pt x="2751" y="846"/>
                  </a:cubicBezTo>
                  <a:lnTo>
                    <a:pt x="2751" y="810"/>
                  </a:lnTo>
                  <a:cubicBezTo>
                    <a:pt x="2751" y="549"/>
                    <a:pt x="3001" y="334"/>
                    <a:pt x="3311" y="334"/>
                  </a:cubicBezTo>
                  <a:close/>
                  <a:moveTo>
                    <a:pt x="3311" y="1084"/>
                  </a:moveTo>
                  <a:cubicBezTo>
                    <a:pt x="3942" y="1084"/>
                    <a:pt x="4430" y="1584"/>
                    <a:pt x="4430" y="2203"/>
                  </a:cubicBezTo>
                  <a:cubicBezTo>
                    <a:pt x="4430" y="2323"/>
                    <a:pt x="4418" y="2442"/>
                    <a:pt x="4370" y="2561"/>
                  </a:cubicBezTo>
                  <a:cubicBezTo>
                    <a:pt x="3882" y="2049"/>
                    <a:pt x="3013" y="1858"/>
                    <a:pt x="2977" y="1858"/>
                  </a:cubicBezTo>
                  <a:cubicBezTo>
                    <a:pt x="2961" y="1855"/>
                    <a:pt x="2946" y="1854"/>
                    <a:pt x="2932" y="1854"/>
                  </a:cubicBezTo>
                  <a:cubicBezTo>
                    <a:pt x="2892" y="1854"/>
                    <a:pt x="2857" y="1865"/>
                    <a:pt x="2822" y="1882"/>
                  </a:cubicBezTo>
                  <a:cubicBezTo>
                    <a:pt x="2775" y="1918"/>
                    <a:pt x="2763" y="1965"/>
                    <a:pt x="2763" y="2025"/>
                  </a:cubicBezTo>
                  <a:cubicBezTo>
                    <a:pt x="2763" y="2037"/>
                    <a:pt x="2751" y="2156"/>
                    <a:pt x="2632" y="2275"/>
                  </a:cubicBezTo>
                  <a:cubicBezTo>
                    <a:pt x="2560" y="2346"/>
                    <a:pt x="2560" y="2454"/>
                    <a:pt x="2632" y="2513"/>
                  </a:cubicBezTo>
                  <a:cubicBezTo>
                    <a:pt x="2668" y="2549"/>
                    <a:pt x="2712" y="2567"/>
                    <a:pt x="2755" y="2567"/>
                  </a:cubicBezTo>
                  <a:cubicBezTo>
                    <a:pt x="2799" y="2567"/>
                    <a:pt x="2840" y="2549"/>
                    <a:pt x="2870" y="2513"/>
                  </a:cubicBezTo>
                  <a:cubicBezTo>
                    <a:pt x="2965" y="2406"/>
                    <a:pt x="3013" y="2323"/>
                    <a:pt x="3060" y="2227"/>
                  </a:cubicBezTo>
                  <a:cubicBezTo>
                    <a:pt x="3358" y="2323"/>
                    <a:pt x="3953" y="2525"/>
                    <a:pt x="4227" y="2918"/>
                  </a:cubicBezTo>
                  <a:cubicBezTo>
                    <a:pt x="4144" y="3358"/>
                    <a:pt x="3763" y="3692"/>
                    <a:pt x="3299" y="3692"/>
                  </a:cubicBezTo>
                  <a:cubicBezTo>
                    <a:pt x="2834" y="3692"/>
                    <a:pt x="2441" y="3335"/>
                    <a:pt x="2394" y="2858"/>
                  </a:cubicBezTo>
                  <a:cubicBezTo>
                    <a:pt x="2394" y="2823"/>
                    <a:pt x="2382" y="2811"/>
                    <a:pt x="2358" y="2775"/>
                  </a:cubicBezTo>
                  <a:cubicBezTo>
                    <a:pt x="2263" y="2596"/>
                    <a:pt x="2203" y="2406"/>
                    <a:pt x="2203" y="2203"/>
                  </a:cubicBezTo>
                  <a:cubicBezTo>
                    <a:pt x="2203" y="1572"/>
                    <a:pt x="2703" y="1084"/>
                    <a:pt x="3311" y="1084"/>
                  </a:cubicBezTo>
                  <a:close/>
                  <a:moveTo>
                    <a:pt x="3715" y="3989"/>
                  </a:moveTo>
                  <a:lnTo>
                    <a:pt x="3715" y="4168"/>
                  </a:lnTo>
                  <a:cubicBezTo>
                    <a:pt x="3703" y="4228"/>
                    <a:pt x="3715" y="4287"/>
                    <a:pt x="3751" y="4323"/>
                  </a:cubicBezTo>
                  <a:lnTo>
                    <a:pt x="3584" y="4478"/>
                  </a:lnTo>
                  <a:cubicBezTo>
                    <a:pt x="3507" y="4543"/>
                    <a:pt x="3415" y="4576"/>
                    <a:pt x="3322" y="4576"/>
                  </a:cubicBezTo>
                  <a:cubicBezTo>
                    <a:pt x="3230" y="4576"/>
                    <a:pt x="3138" y="4543"/>
                    <a:pt x="3060" y="4478"/>
                  </a:cubicBezTo>
                  <a:lnTo>
                    <a:pt x="2894" y="4323"/>
                  </a:lnTo>
                  <a:cubicBezTo>
                    <a:pt x="2930" y="4287"/>
                    <a:pt x="2941" y="4228"/>
                    <a:pt x="2941" y="4168"/>
                  </a:cubicBezTo>
                  <a:lnTo>
                    <a:pt x="2941" y="3989"/>
                  </a:lnTo>
                  <a:cubicBezTo>
                    <a:pt x="3060" y="4025"/>
                    <a:pt x="3191" y="4049"/>
                    <a:pt x="3334" y="4049"/>
                  </a:cubicBezTo>
                  <a:cubicBezTo>
                    <a:pt x="3465" y="4049"/>
                    <a:pt x="3596" y="4025"/>
                    <a:pt x="3715" y="3989"/>
                  </a:cubicBezTo>
                  <a:close/>
                  <a:moveTo>
                    <a:pt x="4049" y="4549"/>
                  </a:moveTo>
                  <a:lnTo>
                    <a:pt x="4620" y="4835"/>
                  </a:lnTo>
                  <a:cubicBezTo>
                    <a:pt x="4763" y="4894"/>
                    <a:pt x="4835" y="5025"/>
                    <a:pt x="4835" y="5180"/>
                  </a:cubicBezTo>
                  <a:lnTo>
                    <a:pt x="3346" y="5180"/>
                  </a:lnTo>
                  <a:cubicBezTo>
                    <a:pt x="3156" y="5180"/>
                    <a:pt x="2989" y="5335"/>
                    <a:pt x="2989" y="5537"/>
                  </a:cubicBezTo>
                  <a:lnTo>
                    <a:pt x="2989" y="6275"/>
                  </a:lnTo>
                  <a:lnTo>
                    <a:pt x="2596" y="6275"/>
                  </a:lnTo>
                  <a:lnTo>
                    <a:pt x="2596" y="5561"/>
                  </a:lnTo>
                  <a:cubicBezTo>
                    <a:pt x="2596" y="5466"/>
                    <a:pt x="2525" y="5382"/>
                    <a:pt x="2418" y="5382"/>
                  </a:cubicBezTo>
                  <a:cubicBezTo>
                    <a:pt x="2322" y="5382"/>
                    <a:pt x="2239" y="5454"/>
                    <a:pt x="2239" y="5561"/>
                  </a:cubicBezTo>
                  <a:lnTo>
                    <a:pt x="2239" y="6442"/>
                  </a:lnTo>
                  <a:cubicBezTo>
                    <a:pt x="2239" y="6525"/>
                    <a:pt x="2322" y="6621"/>
                    <a:pt x="2418" y="6621"/>
                  </a:cubicBezTo>
                  <a:lnTo>
                    <a:pt x="2989" y="6621"/>
                  </a:lnTo>
                  <a:lnTo>
                    <a:pt x="2989" y="7002"/>
                  </a:lnTo>
                  <a:lnTo>
                    <a:pt x="2989" y="7026"/>
                  </a:lnTo>
                  <a:lnTo>
                    <a:pt x="2227" y="7026"/>
                  </a:lnTo>
                  <a:cubicBezTo>
                    <a:pt x="2025" y="7026"/>
                    <a:pt x="1846" y="6847"/>
                    <a:pt x="1846" y="6633"/>
                  </a:cubicBezTo>
                  <a:lnTo>
                    <a:pt x="1846" y="5180"/>
                  </a:lnTo>
                  <a:lnTo>
                    <a:pt x="1822" y="5180"/>
                  </a:lnTo>
                  <a:cubicBezTo>
                    <a:pt x="1822" y="5025"/>
                    <a:pt x="1906" y="4894"/>
                    <a:pt x="2037" y="4835"/>
                  </a:cubicBezTo>
                  <a:lnTo>
                    <a:pt x="2620" y="4549"/>
                  </a:lnTo>
                  <a:lnTo>
                    <a:pt x="2822" y="4740"/>
                  </a:lnTo>
                  <a:cubicBezTo>
                    <a:pt x="2953" y="4882"/>
                    <a:pt x="3156" y="4942"/>
                    <a:pt x="3334" y="4942"/>
                  </a:cubicBezTo>
                  <a:cubicBezTo>
                    <a:pt x="3513" y="4942"/>
                    <a:pt x="3692" y="4882"/>
                    <a:pt x="3834" y="4740"/>
                  </a:cubicBezTo>
                  <a:lnTo>
                    <a:pt x="4049" y="4549"/>
                  </a:lnTo>
                  <a:close/>
                  <a:moveTo>
                    <a:pt x="5537" y="5513"/>
                  </a:moveTo>
                  <a:lnTo>
                    <a:pt x="5549" y="7002"/>
                  </a:lnTo>
                  <a:cubicBezTo>
                    <a:pt x="5549" y="7002"/>
                    <a:pt x="5549" y="7026"/>
                    <a:pt x="5537" y="7026"/>
                  </a:cubicBezTo>
                  <a:lnTo>
                    <a:pt x="3311" y="7026"/>
                  </a:lnTo>
                  <a:cubicBezTo>
                    <a:pt x="3311" y="7026"/>
                    <a:pt x="3299" y="7026"/>
                    <a:pt x="3299" y="7002"/>
                  </a:cubicBezTo>
                  <a:lnTo>
                    <a:pt x="3299" y="5537"/>
                  </a:lnTo>
                  <a:cubicBezTo>
                    <a:pt x="3299" y="5537"/>
                    <a:pt x="3299" y="5513"/>
                    <a:pt x="3311" y="5513"/>
                  </a:cubicBezTo>
                  <a:close/>
                  <a:moveTo>
                    <a:pt x="11097" y="7359"/>
                  </a:moveTo>
                  <a:lnTo>
                    <a:pt x="11097" y="7752"/>
                  </a:lnTo>
                  <a:lnTo>
                    <a:pt x="727" y="7752"/>
                  </a:lnTo>
                  <a:lnTo>
                    <a:pt x="727" y="7359"/>
                  </a:lnTo>
                  <a:close/>
                  <a:moveTo>
                    <a:pt x="3311" y="1"/>
                  </a:moveTo>
                  <a:cubicBezTo>
                    <a:pt x="2810" y="1"/>
                    <a:pt x="2406" y="370"/>
                    <a:pt x="2406" y="810"/>
                  </a:cubicBezTo>
                  <a:cubicBezTo>
                    <a:pt x="2406" y="894"/>
                    <a:pt x="2418" y="965"/>
                    <a:pt x="2441" y="1025"/>
                  </a:cubicBezTo>
                  <a:cubicBezTo>
                    <a:pt x="2084" y="1287"/>
                    <a:pt x="1858" y="1727"/>
                    <a:pt x="1858" y="2203"/>
                  </a:cubicBezTo>
                  <a:cubicBezTo>
                    <a:pt x="1858" y="2454"/>
                    <a:pt x="1929" y="2704"/>
                    <a:pt x="2048" y="2930"/>
                  </a:cubicBezTo>
                  <a:cubicBezTo>
                    <a:pt x="2096" y="3299"/>
                    <a:pt x="2298" y="3608"/>
                    <a:pt x="2584" y="3811"/>
                  </a:cubicBezTo>
                  <a:lnTo>
                    <a:pt x="2584" y="4168"/>
                  </a:lnTo>
                  <a:lnTo>
                    <a:pt x="2584" y="4180"/>
                  </a:lnTo>
                  <a:lnTo>
                    <a:pt x="1882" y="4537"/>
                  </a:lnTo>
                  <a:cubicBezTo>
                    <a:pt x="1632" y="4656"/>
                    <a:pt x="1489" y="4906"/>
                    <a:pt x="1489" y="5192"/>
                  </a:cubicBezTo>
                  <a:lnTo>
                    <a:pt x="1489" y="6645"/>
                  </a:lnTo>
                  <a:cubicBezTo>
                    <a:pt x="1489" y="6787"/>
                    <a:pt x="1525" y="6918"/>
                    <a:pt x="1584" y="7037"/>
                  </a:cubicBezTo>
                  <a:lnTo>
                    <a:pt x="179" y="7037"/>
                  </a:lnTo>
                  <a:cubicBezTo>
                    <a:pt x="84" y="7037"/>
                    <a:pt x="1" y="7109"/>
                    <a:pt x="1" y="7216"/>
                  </a:cubicBezTo>
                  <a:cubicBezTo>
                    <a:pt x="1" y="7323"/>
                    <a:pt x="72" y="7395"/>
                    <a:pt x="179" y="7395"/>
                  </a:cubicBezTo>
                  <a:lnTo>
                    <a:pt x="370" y="7395"/>
                  </a:lnTo>
                  <a:lnTo>
                    <a:pt x="370" y="9073"/>
                  </a:lnTo>
                  <a:cubicBezTo>
                    <a:pt x="370" y="9169"/>
                    <a:pt x="441" y="9252"/>
                    <a:pt x="548" y="9252"/>
                  </a:cubicBezTo>
                  <a:cubicBezTo>
                    <a:pt x="655" y="9252"/>
                    <a:pt x="727" y="9181"/>
                    <a:pt x="727" y="9073"/>
                  </a:cubicBezTo>
                  <a:lnTo>
                    <a:pt x="727" y="8133"/>
                  </a:lnTo>
                  <a:lnTo>
                    <a:pt x="11097" y="8133"/>
                  </a:lnTo>
                  <a:lnTo>
                    <a:pt x="11097" y="9073"/>
                  </a:lnTo>
                  <a:cubicBezTo>
                    <a:pt x="11097" y="9169"/>
                    <a:pt x="11169" y="9252"/>
                    <a:pt x="11276" y="9252"/>
                  </a:cubicBezTo>
                  <a:cubicBezTo>
                    <a:pt x="11383" y="9252"/>
                    <a:pt x="11454" y="9181"/>
                    <a:pt x="11454" y="9073"/>
                  </a:cubicBezTo>
                  <a:lnTo>
                    <a:pt x="11454" y="7395"/>
                  </a:lnTo>
                  <a:lnTo>
                    <a:pt x="11645" y="7395"/>
                  </a:lnTo>
                  <a:cubicBezTo>
                    <a:pt x="11740" y="7395"/>
                    <a:pt x="11823" y="7323"/>
                    <a:pt x="11823" y="7216"/>
                  </a:cubicBezTo>
                  <a:cubicBezTo>
                    <a:pt x="11812" y="7097"/>
                    <a:pt x="11740" y="7026"/>
                    <a:pt x="11633" y="7026"/>
                  </a:cubicBezTo>
                  <a:lnTo>
                    <a:pt x="5894" y="7026"/>
                  </a:lnTo>
                  <a:lnTo>
                    <a:pt x="5894" y="7002"/>
                  </a:lnTo>
                  <a:lnTo>
                    <a:pt x="5894" y="5537"/>
                  </a:lnTo>
                  <a:cubicBezTo>
                    <a:pt x="5894" y="5335"/>
                    <a:pt x="5727" y="5180"/>
                    <a:pt x="5537" y="5180"/>
                  </a:cubicBezTo>
                  <a:lnTo>
                    <a:pt x="5144" y="5180"/>
                  </a:lnTo>
                  <a:cubicBezTo>
                    <a:pt x="5144" y="4894"/>
                    <a:pt x="5001" y="4656"/>
                    <a:pt x="4739" y="4537"/>
                  </a:cubicBezTo>
                  <a:lnTo>
                    <a:pt x="4049" y="4180"/>
                  </a:lnTo>
                  <a:lnTo>
                    <a:pt x="4049" y="4168"/>
                  </a:lnTo>
                  <a:lnTo>
                    <a:pt x="4049" y="3811"/>
                  </a:lnTo>
                  <a:cubicBezTo>
                    <a:pt x="4323" y="3608"/>
                    <a:pt x="4537" y="3299"/>
                    <a:pt x="4584" y="2930"/>
                  </a:cubicBezTo>
                  <a:cubicBezTo>
                    <a:pt x="4715" y="2704"/>
                    <a:pt x="4775" y="2454"/>
                    <a:pt x="4775" y="2203"/>
                  </a:cubicBezTo>
                  <a:cubicBezTo>
                    <a:pt x="4775" y="1727"/>
                    <a:pt x="4549" y="1287"/>
                    <a:pt x="4192" y="1025"/>
                  </a:cubicBezTo>
                  <a:cubicBezTo>
                    <a:pt x="4203" y="953"/>
                    <a:pt x="4227" y="894"/>
                    <a:pt x="4227" y="810"/>
                  </a:cubicBezTo>
                  <a:cubicBezTo>
                    <a:pt x="4227" y="370"/>
                    <a:pt x="3811" y="1"/>
                    <a:pt x="3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983561" y="2677389"/>
              <a:ext cx="23140" cy="11395"/>
            </a:xfrm>
            <a:custGeom>
              <a:rect b="b" l="l" r="r" t="t"/>
              <a:pathLst>
                <a:path extrusionOk="0" h="358" w="727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548" y="358"/>
                  </a:lnTo>
                  <a:cubicBezTo>
                    <a:pt x="644" y="358"/>
                    <a:pt x="727" y="287"/>
                    <a:pt x="727" y="179"/>
                  </a:cubicBezTo>
                  <a:cubicBezTo>
                    <a:pt x="727" y="72"/>
                    <a:pt x="655" y="1"/>
                    <a:pt x="5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1030925" y="2447736"/>
              <a:ext cx="187638" cy="183086"/>
            </a:xfrm>
            <a:custGeom>
              <a:rect b="b" l="l" r="r" t="t"/>
              <a:pathLst>
                <a:path extrusionOk="0" h="5752" w="5895">
                  <a:moveTo>
                    <a:pt x="5168" y="358"/>
                  </a:moveTo>
                  <a:cubicBezTo>
                    <a:pt x="5371" y="358"/>
                    <a:pt x="5549" y="536"/>
                    <a:pt x="5549" y="739"/>
                  </a:cubicBezTo>
                  <a:lnTo>
                    <a:pt x="5549" y="3692"/>
                  </a:lnTo>
                  <a:cubicBezTo>
                    <a:pt x="5549" y="3894"/>
                    <a:pt x="5371" y="4073"/>
                    <a:pt x="5168" y="4073"/>
                  </a:cubicBezTo>
                  <a:lnTo>
                    <a:pt x="2942" y="4073"/>
                  </a:lnTo>
                  <a:cubicBezTo>
                    <a:pt x="2918" y="4073"/>
                    <a:pt x="2870" y="4096"/>
                    <a:pt x="2846" y="4108"/>
                  </a:cubicBezTo>
                  <a:lnTo>
                    <a:pt x="1192" y="5311"/>
                  </a:lnTo>
                  <a:lnTo>
                    <a:pt x="1192" y="5311"/>
                  </a:lnTo>
                  <a:lnTo>
                    <a:pt x="1442" y="4299"/>
                  </a:lnTo>
                  <a:cubicBezTo>
                    <a:pt x="1453" y="4251"/>
                    <a:pt x="1442" y="4192"/>
                    <a:pt x="1418" y="4156"/>
                  </a:cubicBezTo>
                  <a:cubicBezTo>
                    <a:pt x="1382" y="4108"/>
                    <a:pt x="1322" y="4096"/>
                    <a:pt x="1275" y="4096"/>
                  </a:cubicBezTo>
                  <a:lnTo>
                    <a:pt x="727" y="4096"/>
                  </a:lnTo>
                  <a:cubicBezTo>
                    <a:pt x="525" y="4096"/>
                    <a:pt x="346" y="3918"/>
                    <a:pt x="346" y="3703"/>
                  </a:cubicBezTo>
                  <a:lnTo>
                    <a:pt x="346" y="739"/>
                  </a:lnTo>
                  <a:cubicBezTo>
                    <a:pt x="346" y="536"/>
                    <a:pt x="525" y="358"/>
                    <a:pt x="727" y="358"/>
                  </a:cubicBezTo>
                  <a:close/>
                  <a:moveTo>
                    <a:pt x="727" y="1"/>
                  </a:moveTo>
                  <a:cubicBezTo>
                    <a:pt x="322" y="1"/>
                    <a:pt x="1" y="322"/>
                    <a:pt x="1" y="727"/>
                  </a:cubicBezTo>
                  <a:lnTo>
                    <a:pt x="1" y="3692"/>
                  </a:lnTo>
                  <a:cubicBezTo>
                    <a:pt x="1" y="4084"/>
                    <a:pt x="322" y="4418"/>
                    <a:pt x="727" y="4418"/>
                  </a:cubicBezTo>
                  <a:lnTo>
                    <a:pt x="1049" y="4418"/>
                  </a:lnTo>
                  <a:lnTo>
                    <a:pt x="799" y="5430"/>
                  </a:lnTo>
                  <a:cubicBezTo>
                    <a:pt x="775" y="5537"/>
                    <a:pt x="822" y="5656"/>
                    <a:pt x="906" y="5716"/>
                  </a:cubicBezTo>
                  <a:cubicBezTo>
                    <a:pt x="953" y="5739"/>
                    <a:pt x="1013" y="5751"/>
                    <a:pt x="1049" y="5751"/>
                  </a:cubicBezTo>
                  <a:cubicBezTo>
                    <a:pt x="1120" y="5751"/>
                    <a:pt x="1156" y="5739"/>
                    <a:pt x="1203" y="5716"/>
                  </a:cubicBezTo>
                  <a:lnTo>
                    <a:pt x="2989" y="4418"/>
                  </a:lnTo>
                  <a:lnTo>
                    <a:pt x="5168" y="4418"/>
                  </a:lnTo>
                  <a:cubicBezTo>
                    <a:pt x="5561" y="4418"/>
                    <a:pt x="5894" y="4084"/>
                    <a:pt x="5894" y="3692"/>
                  </a:cubicBezTo>
                  <a:lnTo>
                    <a:pt x="5894" y="727"/>
                  </a:lnTo>
                  <a:cubicBezTo>
                    <a:pt x="5894" y="322"/>
                    <a:pt x="5561" y="1"/>
                    <a:pt x="5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1066574" y="2483353"/>
              <a:ext cx="28806" cy="11045"/>
            </a:xfrm>
            <a:custGeom>
              <a:rect b="b" l="l" r="r" t="t"/>
              <a:pathLst>
                <a:path extrusionOk="0" h="347" w="905">
                  <a:moveTo>
                    <a:pt x="179" y="1"/>
                  </a:moveTo>
                  <a:cubicBezTo>
                    <a:pt x="83" y="1"/>
                    <a:pt x="0" y="72"/>
                    <a:pt x="0" y="179"/>
                  </a:cubicBezTo>
                  <a:cubicBezTo>
                    <a:pt x="0" y="263"/>
                    <a:pt x="72" y="346"/>
                    <a:pt x="179" y="346"/>
                  </a:cubicBezTo>
                  <a:lnTo>
                    <a:pt x="726" y="346"/>
                  </a:lnTo>
                  <a:cubicBezTo>
                    <a:pt x="810" y="346"/>
                    <a:pt x="905" y="275"/>
                    <a:pt x="905" y="179"/>
                  </a:cubicBezTo>
                  <a:cubicBezTo>
                    <a:pt x="893" y="72"/>
                    <a:pt x="810" y="1"/>
                    <a:pt x="7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1107126" y="2483353"/>
              <a:ext cx="76201" cy="11045"/>
            </a:xfrm>
            <a:custGeom>
              <a:rect b="b" l="l" r="r" t="t"/>
              <a:pathLst>
                <a:path extrusionOk="0" h="347" w="2394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63"/>
                    <a:pt x="71" y="346"/>
                    <a:pt x="179" y="346"/>
                  </a:cubicBezTo>
                  <a:lnTo>
                    <a:pt x="2215" y="346"/>
                  </a:lnTo>
                  <a:cubicBezTo>
                    <a:pt x="2310" y="346"/>
                    <a:pt x="2393" y="275"/>
                    <a:pt x="2393" y="179"/>
                  </a:cubicBezTo>
                  <a:cubicBezTo>
                    <a:pt x="2393" y="72"/>
                    <a:pt x="2310" y="1"/>
                    <a:pt x="2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1065810" y="2512542"/>
              <a:ext cx="117516" cy="11395"/>
            </a:xfrm>
            <a:custGeom>
              <a:rect b="b" l="l" r="r" t="t"/>
              <a:pathLst>
                <a:path extrusionOk="0" h="358" w="3692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74"/>
                    <a:pt x="84" y="358"/>
                    <a:pt x="179" y="358"/>
                  </a:cubicBezTo>
                  <a:lnTo>
                    <a:pt x="3513" y="358"/>
                  </a:lnTo>
                  <a:cubicBezTo>
                    <a:pt x="3608" y="358"/>
                    <a:pt x="3691" y="286"/>
                    <a:pt x="3691" y="179"/>
                  </a:cubicBezTo>
                  <a:cubicBezTo>
                    <a:pt x="3691" y="72"/>
                    <a:pt x="3608" y="1"/>
                    <a:pt x="3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1065810" y="2542112"/>
              <a:ext cx="76583" cy="11395"/>
            </a:xfrm>
            <a:custGeom>
              <a:rect b="b" l="l" r="r" t="t"/>
              <a:pathLst>
                <a:path extrusionOk="0" h="358" w="2406"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cubicBezTo>
                    <a:pt x="0" y="262"/>
                    <a:pt x="84" y="357"/>
                    <a:pt x="179" y="357"/>
                  </a:cubicBezTo>
                  <a:lnTo>
                    <a:pt x="2227" y="357"/>
                  </a:lnTo>
                  <a:cubicBezTo>
                    <a:pt x="2310" y="357"/>
                    <a:pt x="2405" y="274"/>
                    <a:pt x="2405" y="179"/>
                  </a:cubicBezTo>
                  <a:cubicBezTo>
                    <a:pt x="2405" y="72"/>
                    <a:pt x="2310" y="0"/>
                    <a:pt x="2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1154489" y="2542112"/>
              <a:ext cx="28838" cy="11395"/>
            </a:xfrm>
            <a:custGeom>
              <a:rect b="b" l="l" r="r" t="t"/>
              <a:pathLst>
                <a:path extrusionOk="0" h="358" w="906"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cubicBezTo>
                    <a:pt x="0" y="262"/>
                    <a:pt x="72" y="357"/>
                    <a:pt x="179" y="357"/>
                  </a:cubicBezTo>
                  <a:lnTo>
                    <a:pt x="727" y="357"/>
                  </a:lnTo>
                  <a:cubicBezTo>
                    <a:pt x="822" y="357"/>
                    <a:pt x="905" y="274"/>
                    <a:pt x="905" y="179"/>
                  </a:cubicBezTo>
                  <a:cubicBezTo>
                    <a:pt x="905" y="72"/>
                    <a:pt x="822" y="0"/>
                    <a:pt x="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1" name="Google Shape;871;p29"/>
          <p:cNvGrpSpPr/>
          <p:nvPr/>
        </p:nvGrpSpPr>
        <p:grpSpPr>
          <a:xfrm>
            <a:off x="6243180" y="-33275"/>
            <a:ext cx="337334" cy="353599"/>
            <a:chOff x="853568" y="1975538"/>
            <a:chExt cx="337334" cy="353599"/>
          </a:xfrm>
        </p:grpSpPr>
        <p:sp>
          <p:nvSpPr>
            <p:cNvPr id="872" name="Google Shape;872;p29"/>
            <p:cNvSpPr/>
            <p:nvPr/>
          </p:nvSpPr>
          <p:spPr>
            <a:xfrm>
              <a:off x="853568" y="1975538"/>
              <a:ext cx="337334" cy="353599"/>
            </a:xfrm>
            <a:custGeom>
              <a:rect b="b" l="l" r="r" t="t"/>
              <a:pathLst>
                <a:path extrusionOk="0" h="11109" w="10598">
                  <a:moveTo>
                    <a:pt x="8180" y="322"/>
                  </a:moveTo>
                  <a:lnTo>
                    <a:pt x="5823" y="3596"/>
                  </a:lnTo>
                  <a:lnTo>
                    <a:pt x="5501" y="3132"/>
                  </a:lnTo>
                  <a:lnTo>
                    <a:pt x="7502" y="322"/>
                  </a:lnTo>
                  <a:close/>
                  <a:moveTo>
                    <a:pt x="9252" y="322"/>
                  </a:moveTo>
                  <a:lnTo>
                    <a:pt x="6371" y="4346"/>
                  </a:lnTo>
                  <a:lnTo>
                    <a:pt x="6049" y="3882"/>
                  </a:lnTo>
                  <a:lnTo>
                    <a:pt x="8597" y="322"/>
                  </a:lnTo>
                  <a:close/>
                  <a:moveTo>
                    <a:pt x="2072" y="322"/>
                  </a:moveTo>
                  <a:lnTo>
                    <a:pt x="4966" y="4358"/>
                  </a:lnTo>
                  <a:cubicBezTo>
                    <a:pt x="4906" y="4382"/>
                    <a:pt x="4859" y="4430"/>
                    <a:pt x="4811" y="4477"/>
                  </a:cubicBezTo>
                  <a:cubicBezTo>
                    <a:pt x="4750" y="4538"/>
                    <a:pt x="4652" y="4579"/>
                    <a:pt x="4557" y="4579"/>
                  </a:cubicBezTo>
                  <a:cubicBezTo>
                    <a:pt x="4521" y="4579"/>
                    <a:pt x="4486" y="4574"/>
                    <a:pt x="4454" y="4561"/>
                  </a:cubicBezTo>
                  <a:lnTo>
                    <a:pt x="1418" y="322"/>
                  </a:lnTo>
                  <a:close/>
                  <a:moveTo>
                    <a:pt x="3084" y="322"/>
                  </a:moveTo>
                  <a:lnTo>
                    <a:pt x="6121" y="4584"/>
                  </a:lnTo>
                  <a:cubicBezTo>
                    <a:pt x="6100" y="4589"/>
                    <a:pt x="6079" y="4591"/>
                    <a:pt x="6057" y="4591"/>
                  </a:cubicBezTo>
                  <a:cubicBezTo>
                    <a:pt x="5957" y="4591"/>
                    <a:pt x="5854" y="4546"/>
                    <a:pt x="5775" y="4477"/>
                  </a:cubicBezTo>
                  <a:cubicBezTo>
                    <a:pt x="5644" y="4346"/>
                    <a:pt x="5466" y="4287"/>
                    <a:pt x="5287" y="4287"/>
                  </a:cubicBezTo>
                  <a:lnTo>
                    <a:pt x="2453" y="334"/>
                  </a:lnTo>
                  <a:lnTo>
                    <a:pt x="3084" y="334"/>
                  </a:lnTo>
                  <a:lnTo>
                    <a:pt x="3084" y="322"/>
                  </a:lnTo>
                  <a:close/>
                  <a:moveTo>
                    <a:pt x="1013" y="322"/>
                  </a:moveTo>
                  <a:lnTo>
                    <a:pt x="4025" y="4537"/>
                  </a:lnTo>
                  <a:cubicBezTo>
                    <a:pt x="3858" y="4584"/>
                    <a:pt x="3716" y="4668"/>
                    <a:pt x="3608" y="4823"/>
                  </a:cubicBezTo>
                  <a:lnTo>
                    <a:pt x="394" y="322"/>
                  </a:lnTo>
                  <a:close/>
                  <a:moveTo>
                    <a:pt x="10216" y="322"/>
                  </a:moveTo>
                  <a:lnTo>
                    <a:pt x="7002" y="4823"/>
                  </a:lnTo>
                  <a:cubicBezTo>
                    <a:pt x="6906" y="4680"/>
                    <a:pt x="6775" y="4596"/>
                    <a:pt x="6633" y="4549"/>
                  </a:cubicBezTo>
                  <a:lnTo>
                    <a:pt x="9645" y="322"/>
                  </a:lnTo>
                  <a:close/>
                  <a:moveTo>
                    <a:pt x="5268" y="4599"/>
                  </a:moveTo>
                  <a:cubicBezTo>
                    <a:pt x="5362" y="4599"/>
                    <a:pt x="5454" y="4638"/>
                    <a:pt x="5525" y="4715"/>
                  </a:cubicBezTo>
                  <a:cubicBezTo>
                    <a:pt x="5652" y="4842"/>
                    <a:pt x="5822" y="4911"/>
                    <a:pt x="5994" y="4911"/>
                  </a:cubicBezTo>
                  <a:cubicBezTo>
                    <a:pt x="6081" y="4911"/>
                    <a:pt x="6168" y="4894"/>
                    <a:pt x="6252" y="4858"/>
                  </a:cubicBezTo>
                  <a:cubicBezTo>
                    <a:pt x="6295" y="4843"/>
                    <a:pt x="6338" y="4836"/>
                    <a:pt x="6380" y="4836"/>
                  </a:cubicBezTo>
                  <a:cubicBezTo>
                    <a:pt x="6534" y="4836"/>
                    <a:pt x="6672" y="4932"/>
                    <a:pt x="6728" y="5073"/>
                  </a:cubicBezTo>
                  <a:cubicBezTo>
                    <a:pt x="6728" y="5084"/>
                    <a:pt x="6752" y="5096"/>
                    <a:pt x="6752" y="5120"/>
                  </a:cubicBezTo>
                  <a:cubicBezTo>
                    <a:pt x="6823" y="5311"/>
                    <a:pt x="6954" y="5382"/>
                    <a:pt x="6954" y="5382"/>
                  </a:cubicBezTo>
                  <a:cubicBezTo>
                    <a:pt x="7109" y="5454"/>
                    <a:pt x="7240" y="5513"/>
                    <a:pt x="7371" y="5513"/>
                  </a:cubicBezTo>
                  <a:cubicBezTo>
                    <a:pt x="7561" y="5537"/>
                    <a:pt x="7728" y="5692"/>
                    <a:pt x="7716" y="5906"/>
                  </a:cubicBezTo>
                  <a:cubicBezTo>
                    <a:pt x="7704" y="6168"/>
                    <a:pt x="7847" y="6430"/>
                    <a:pt x="8085" y="6561"/>
                  </a:cubicBezTo>
                  <a:cubicBezTo>
                    <a:pt x="8264" y="6644"/>
                    <a:pt x="8335" y="6870"/>
                    <a:pt x="8252" y="7049"/>
                  </a:cubicBezTo>
                  <a:cubicBezTo>
                    <a:pt x="8133" y="7287"/>
                    <a:pt x="8157" y="7585"/>
                    <a:pt x="8323" y="7799"/>
                  </a:cubicBezTo>
                  <a:cubicBezTo>
                    <a:pt x="8442" y="7954"/>
                    <a:pt x="8430" y="8180"/>
                    <a:pt x="8264" y="8311"/>
                  </a:cubicBezTo>
                  <a:cubicBezTo>
                    <a:pt x="8061" y="8490"/>
                    <a:pt x="7966" y="8763"/>
                    <a:pt x="8026" y="9025"/>
                  </a:cubicBezTo>
                  <a:cubicBezTo>
                    <a:pt x="8073" y="9228"/>
                    <a:pt x="7966" y="9430"/>
                    <a:pt x="7776" y="9478"/>
                  </a:cubicBezTo>
                  <a:cubicBezTo>
                    <a:pt x="7502" y="9549"/>
                    <a:pt x="7311" y="9775"/>
                    <a:pt x="7264" y="10026"/>
                  </a:cubicBezTo>
                  <a:cubicBezTo>
                    <a:pt x="7242" y="10196"/>
                    <a:pt x="7087" y="10329"/>
                    <a:pt x="6909" y="10329"/>
                  </a:cubicBezTo>
                  <a:cubicBezTo>
                    <a:pt x="6889" y="10329"/>
                    <a:pt x="6868" y="10327"/>
                    <a:pt x="6847" y="10323"/>
                  </a:cubicBezTo>
                  <a:cubicBezTo>
                    <a:pt x="6809" y="10316"/>
                    <a:pt x="6770" y="10313"/>
                    <a:pt x="6732" y="10313"/>
                  </a:cubicBezTo>
                  <a:cubicBezTo>
                    <a:pt x="6508" y="10313"/>
                    <a:pt x="6290" y="10429"/>
                    <a:pt x="6168" y="10633"/>
                  </a:cubicBezTo>
                  <a:cubicBezTo>
                    <a:pt x="6100" y="10740"/>
                    <a:pt x="5977" y="10802"/>
                    <a:pt x="5854" y="10802"/>
                  </a:cubicBezTo>
                  <a:cubicBezTo>
                    <a:pt x="5785" y="10802"/>
                    <a:pt x="5716" y="10783"/>
                    <a:pt x="5656" y="10740"/>
                  </a:cubicBezTo>
                  <a:cubicBezTo>
                    <a:pt x="5537" y="10668"/>
                    <a:pt x="5418" y="10633"/>
                    <a:pt x="5287" y="10633"/>
                  </a:cubicBezTo>
                  <a:cubicBezTo>
                    <a:pt x="5156" y="10633"/>
                    <a:pt x="5025" y="10668"/>
                    <a:pt x="4918" y="10740"/>
                  </a:cubicBezTo>
                  <a:cubicBezTo>
                    <a:pt x="4858" y="10779"/>
                    <a:pt x="4788" y="10797"/>
                    <a:pt x="4719" y="10797"/>
                  </a:cubicBezTo>
                  <a:cubicBezTo>
                    <a:pt x="4596" y="10797"/>
                    <a:pt x="4475" y="10739"/>
                    <a:pt x="4406" y="10633"/>
                  </a:cubicBezTo>
                  <a:cubicBezTo>
                    <a:pt x="4275" y="10437"/>
                    <a:pt x="4035" y="10320"/>
                    <a:pt x="3794" y="10320"/>
                  </a:cubicBezTo>
                  <a:cubicBezTo>
                    <a:pt x="3772" y="10320"/>
                    <a:pt x="3750" y="10321"/>
                    <a:pt x="3727" y="10323"/>
                  </a:cubicBezTo>
                  <a:cubicBezTo>
                    <a:pt x="3708" y="10327"/>
                    <a:pt x="3688" y="10329"/>
                    <a:pt x="3668" y="10329"/>
                  </a:cubicBezTo>
                  <a:cubicBezTo>
                    <a:pt x="3497" y="10329"/>
                    <a:pt x="3332" y="10196"/>
                    <a:pt x="3311" y="10026"/>
                  </a:cubicBezTo>
                  <a:cubicBezTo>
                    <a:pt x="3263" y="9764"/>
                    <a:pt x="3073" y="9537"/>
                    <a:pt x="2799" y="9478"/>
                  </a:cubicBezTo>
                  <a:cubicBezTo>
                    <a:pt x="2608" y="9418"/>
                    <a:pt x="2489" y="9228"/>
                    <a:pt x="2549" y="9025"/>
                  </a:cubicBezTo>
                  <a:cubicBezTo>
                    <a:pt x="2620" y="8763"/>
                    <a:pt x="2537" y="8490"/>
                    <a:pt x="2311" y="8311"/>
                  </a:cubicBezTo>
                  <a:cubicBezTo>
                    <a:pt x="2168" y="8180"/>
                    <a:pt x="2132" y="7954"/>
                    <a:pt x="2251" y="7799"/>
                  </a:cubicBezTo>
                  <a:cubicBezTo>
                    <a:pt x="2418" y="7585"/>
                    <a:pt x="2442" y="7287"/>
                    <a:pt x="2322" y="7049"/>
                  </a:cubicBezTo>
                  <a:cubicBezTo>
                    <a:pt x="2239" y="6870"/>
                    <a:pt x="2311" y="6644"/>
                    <a:pt x="2489" y="6561"/>
                  </a:cubicBezTo>
                  <a:cubicBezTo>
                    <a:pt x="2727" y="6442"/>
                    <a:pt x="2882" y="6192"/>
                    <a:pt x="2858" y="5906"/>
                  </a:cubicBezTo>
                  <a:cubicBezTo>
                    <a:pt x="2846" y="5715"/>
                    <a:pt x="3013" y="5537"/>
                    <a:pt x="3204" y="5513"/>
                  </a:cubicBezTo>
                  <a:cubicBezTo>
                    <a:pt x="3418" y="5501"/>
                    <a:pt x="3608" y="5394"/>
                    <a:pt x="3727" y="5215"/>
                  </a:cubicBezTo>
                  <a:lnTo>
                    <a:pt x="3727" y="5204"/>
                  </a:lnTo>
                  <a:cubicBezTo>
                    <a:pt x="3751" y="5156"/>
                    <a:pt x="3787" y="5120"/>
                    <a:pt x="3799" y="5073"/>
                  </a:cubicBezTo>
                  <a:cubicBezTo>
                    <a:pt x="3854" y="4925"/>
                    <a:pt x="3995" y="4835"/>
                    <a:pt x="4145" y="4835"/>
                  </a:cubicBezTo>
                  <a:cubicBezTo>
                    <a:pt x="4188" y="4835"/>
                    <a:pt x="4232" y="4842"/>
                    <a:pt x="4275" y="4858"/>
                  </a:cubicBezTo>
                  <a:cubicBezTo>
                    <a:pt x="4355" y="4889"/>
                    <a:pt x="4438" y="4903"/>
                    <a:pt x="4521" y="4903"/>
                  </a:cubicBezTo>
                  <a:cubicBezTo>
                    <a:pt x="4698" y="4903"/>
                    <a:pt x="4872" y="4837"/>
                    <a:pt x="5001" y="4715"/>
                  </a:cubicBezTo>
                  <a:cubicBezTo>
                    <a:pt x="5079" y="4638"/>
                    <a:pt x="5174" y="4599"/>
                    <a:pt x="5268" y="4599"/>
                  </a:cubicBezTo>
                  <a:close/>
                  <a:moveTo>
                    <a:pt x="298" y="0"/>
                  </a:moveTo>
                  <a:cubicBezTo>
                    <a:pt x="203" y="0"/>
                    <a:pt x="108" y="60"/>
                    <a:pt x="48" y="143"/>
                  </a:cubicBezTo>
                  <a:cubicBezTo>
                    <a:pt x="1" y="239"/>
                    <a:pt x="1" y="358"/>
                    <a:pt x="60" y="429"/>
                  </a:cubicBezTo>
                  <a:lnTo>
                    <a:pt x="3418" y="5096"/>
                  </a:lnTo>
                  <a:cubicBezTo>
                    <a:pt x="3358" y="5144"/>
                    <a:pt x="3275" y="5168"/>
                    <a:pt x="3204" y="5168"/>
                  </a:cubicBezTo>
                  <a:cubicBezTo>
                    <a:pt x="2834" y="5192"/>
                    <a:pt x="2537" y="5513"/>
                    <a:pt x="2549" y="5906"/>
                  </a:cubicBezTo>
                  <a:cubicBezTo>
                    <a:pt x="2549" y="6049"/>
                    <a:pt x="2477" y="6180"/>
                    <a:pt x="2358" y="6239"/>
                  </a:cubicBezTo>
                  <a:cubicBezTo>
                    <a:pt x="2013" y="6418"/>
                    <a:pt x="1882" y="6835"/>
                    <a:pt x="2061" y="7168"/>
                  </a:cubicBezTo>
                  <a:cubicBezTo>
                    <a:pt x="2120" y="7299"/>
                    <a:pt x="2108" y="7454"/>
                    <a:pt x="2013" y="7573"/>
                  </a:cubicBezTo>
                  <a:cubicBezTo>
                    <a:pt x="1775" y="7871"/>
                    <a:pt x="1822" y="8299"/>
                    <a:pt x="2120" y="8537"/>
                  </a:cubicBezTo>
                  <a:cubicBezTo>
                    <a:pt x="2215" y="8621"/>
                    <a:pt x="2275" y="8775"/>
                    <a:pt x="2239" y="8906"/>
                  </a:cubicBezTo>
                  <a:cubicBezTo>
                    <a:pt x="2132" y="9275"/>
                    <a:pt x="2358" y="9656"/>
                    <a:pt x="2727" y="9752"/>
                  </a:cubicBezTo>
                  <a:cubicBezTo>
                    <a:pt x="2858" y="9799"/>
                    <a:pt x="2965" y="9906"/>
                    <a:pt x="3001" y="10049"/>
                  </a:cubicBezTo>
                  <a:cubicBezTo>
                    <a:pt x="3056" y="10399"/>
                    <a:pt x="3361" y="10639"/>
                    <a:pt x="3697" y="10639"/>
                  </a:cubicBezTo>
                  <a:cubicBezTo>
                    <a:pt x="3727" y="10639"/>
                    <a:pt x="3757" y="10637"/>
                    <a:pt x="3787" y="10633"/>
                  </a:cubicBezTo>
                  <a:cubicBezTo>
                    <a:pt x="3799" y="10632"/>
                    <a:pt x="3811" y="10631"/>
                    <a:pt x="3823" y="10631"/>
                  </a:cubicBezTo>
                  <a:cubicBezTo>
                    <a:pt x="3953" y="10631"/>
                    <a:pt x="4079" y="10690"/>
                    <a:pt x="4144" y="10799"/>
                  </a:cubicBezTo>
                  <a:cubicBezTo>
                    <a:pt x="4274" y="10998"/>
                    <a:pt x="4502" y="11109"/>
                    <a:pt x="4731" y="11109"/>
                  </a:cubicBezTo>
                  <a:cubicBezTo>
                    <a:pt x="4858" y="11109"/>
                    <a:pt x="4986" y="11074"/>
                    <a:pt x="5097" y="11002"/>
                  </a:cubicBezTo>
                  <a:cubicBezTo>
                    <a:pt x="5156" y="10966"/>
                    <a:pt x="5228" y="10948"/>
                    <a:pt x="5299" y="10948"/>
                  </a:cubicBezTo>
                  <a:cubicBezTo>
                    <a:pt x="5370" y="10948"/>
                    <a:pt x="5442" y="10966"/>
                    <a:pt x="5501" y="11002"/>
                  </a:cubicBezTo>
                  <a:cubicBezTo>
                    <a:pt x="5621" y="11085"/>
                    <a:pt x="5740" y="11109"/>
                    <a:pt x="5871" y="11109"/>
                  </a:cubicBezTo>
                  <a:cubicBezTo>
                    <a:pt x="6097" y="11109"/>
                    <a:pt x="6311" y="11002"/>
                    <a:pt x="6454" y="10799"/>
                  </a:cubicBezTo>
                  <a:cubicBezTo>
                    <a:pt x="6519" y="10690"/>
                    <a:pt x="6645" y="10631"/>
                    <a:pt x="6775" y="10631"/>
                  </a:cubicBezTo>
                  <a:cubicBezTo>
                    <a:pt x="6787" y="10631"/>
                    <a:pt x="6799" y="10632"/>
                    <a:pt x="6811" y="10633"/>
                  </a:cubicBezTo>
                  <a:cubicBezTo>
                    <a:pt x="6848" y="10639"/>
                    <a:pt x="6884" y="10641"/>
                    <a:pt x="6920" y="10641"/>
                  </a:cubicBezTo>
                  <a:cubicBezTo>
                    <a:pt x="7248" y="10641"/>
                    <a:pt x="7543" y="10403"/>
                    <a:pt x="7597" y="10049"/>
                  </a:cubicBezTo>
                  <a:cubicBezTo>
                    <a:pt x="7621" y="9906"/>
                    <a:pt x="7728" y="9799"/>
                    <a:pt x="7859" y="9752"/>
                  </a:cubicBezTo>
                  <a:cubicBezTo>
                    <a:pt x="8240" y="9656"/>
                    <a:pt x="8442" y="9275"/>
                    <a:pt x="8359" y="8906"/>
                  </a:cubicBezTo>
                  <a:cubicBezTo>
                    <a:pt x="8323" y="8775"/>
                    <a:pt x="8371" y="8621"/>
                    <a:pt x="8478" y="8537"/>
                  </a:cubicBezTo>
                  <a:cubicBezTo>
                    <a:pt x="8776" y="8299"/>
                    <a:pt x="8811" y="7871"/>
                    <a:pt x="8573" y="7573"/>
                  </a:cubicBezTo>
                  <a:cubicBezTo>
                    <a:pt x="8490" y="7454"/>
                    <a:pt x="8478" y="7299"/>
                    <a:pt x="8538" y="7168"/>
                  </a:cubicBezTo>
                  <a:cubicBezTo>
                    <a:pt x="8692" y="6823"/>
                    <a:pt x="8561" y="6406"/>
                    <a:pt x="8240" y="6239"/>
                  </a:cubicBezTo>
                  <a:cubicBezTo>
                    <a:pt x="8097" y="6180"/>
                    <a:pt x="8026" y="6037"/>
                    <a:pt x="8037" y="5906"/>
                  </a:cubicBezTo>
                  <a:cubicBezTo>
                    <a:pt x="8061" y="5525"/>
                    <a:pt x="7776" y="5204"/>
                    <a:pt x="7383" y="5168"/>
                  </a:cubicBezTo>
                  <a:cubicBezTo>
                    <a:pt x="7311" y="5168"/>
                    <a:pt x="7240" y="5144"/>
                    <a:pt x="7180" y="5096"/>
                  </a:cubicBezTo>
                  <a:lnTo>
                    <a:pt x="10526" y="429"/>
                  </a:lnTo>
                  <a:cubicBezTo>
                    <a:pt x="10585" y="358"/>
                    <a:pt x="10597" y="251"/>
                    <a:pt x="10538" y="143"/>
                  </a:cubicBezTo>
                  <a:cubicBezTo>
                    <a:pt x="10490" y="60"/>
                    <a:pt x="10395" y="0"/>
                    <a:pt x="10288" y="0"/>
                  </a:cubicBezTo>
                  <a:lnTo>
                    <a:pt x="7478" y="0"/>
                  </a:lnTo>
                  <a:cubicBezTo>
                    <a:pt x="7383" y="0"/>
                    <a:pt x="7299" y="36"/>
                    <a:pt x="7252" y="120"/>
                  </a:cubicBezTo>
                  <a:lnTo>
                    <a:pt x="5287" y="2858"/>
                  </a:lnTo>
                  <a:lnTo>
                    <a:pt x="3335" y="120"/>
                  </a:lnTo>
                  <a:cubicBezTo>
                    <a:pt x="3299" y="36"/>
                    <a:pt x="3204" y="0"/>
                    <a:pt x="3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938458" y="2136979"/>
              <a:ext cx="166789" cy="76742"/>
            </a:xfrm>
            <a:custGeom>
              <a:rect b="b" l="l" r="r" t="t"/>
              <a:pathLst>
                <a:path extrusionOk="0" h="2411" w="5240">
                  <a:moveTo>
                    <a:pt x="2620" y="1"/>
                  </a:moveTo>
                  <a:cubicBezTo>
                    <a:pt x="2001" y="1"/>
                    <a:pt x="1370" y="227"/>
                    <a:pt x="894" y="643"/>
                  </a:cubicBezTo>
                  <a:cubicBezTo>
                    <a:pt x="417" y="1036"/>
                    <a:pt x="108" y="1608"/>
                    <a:pt x="13" y="2227"/>
                  </a:cubicBezTo>
                  <a:cubicBezTo>
                    <a:pt x="1" y="2322"/>
                    <a:pt x="60" y="2406"/>
                    <a:pt x="156" y="2406"/>
                  </a:cubicBezTo>
                  <a:lnTo>
                    <a:pt x="179" y="2406"/>
                  </a:lnTo>
                  <a:cubicBezTo>
                    <a:pt x="251" y="2406"/>
                    <a:pt x="334" y="2346"/>
                    <a:pt x="346" y="2275"/>
                  </a:cubicBezTo>
                  <a:cubicBezTo>
                    <a:pt x="429" y="1739"/>
                    <a:pt x="703" y="1251"/>
                    <a:pt x="1120" y="894"/>
                  </a:cubicBezTo>
                  <a:cubicBezTo>
                    <a:pt x="1537" y="536"/>
                    <a:pt x="2072" y="322"/>
                    <a:pt x="2620" y="322"/>
                  </a:cubicBezTo>
                  <a:cubicBezTo>
                    <a:pt x="3168" y="322"/>
                    <a:pt x="3704" y="524"/>
                    <a:pt x="4120" y="894"/>
                  </a:cubicBezTo>
                  <a:cubicBezTo>
                    <a:pt x="4537" y="1251"/>
                    <a:pt x="4811" y="1739"/>
                    <a:pt x="4894" y="2275"/>
                  </a:cubicBezTo>
                  <a:cubicBezTo>
                    <a:pt x="4904" y="2356"/>
                    <a:pt x="4975" y="2411"/>
                    <a:pt x="5040" y="2411"/>
                  </a:cubicBezTo>
                  <a:cubicBezTo>
                    <a:pt x="5051" y="2411"/>
                    <a:pt x="5062" y="2409"/>
                    <a:pt x="5073" y="2406"/>
                  </a:cubicBezTo>
                  <a:cubicBezTo>
                    <a:pt x="5180" y="2394"/>
                    <a:pt x="5240" y="2322"/>
                    <a:pt x="5228" y="2227"/>
                  </a:cubicBezTo>
                  <a:cubicBezTo>
                    <a:pt x="5132" y="1620"/>
                    <a:pt x="4823" y="1060"/>
                    <a:pt x="4347" y="643"/>
                  </a:cubicBezTo>
                  <a:cubicBezTo>
                    <a:pt x="3870" y="227"/>
                    <a:pt x="3263" y="1"/>
                    <a:pt x="2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938840" y="2227377"/>
              <a:ext cx="166407" cy="76774"/>
            </a:xfrm>
            <a:custGeom>
              <a:rect b="b" l="l" r="r" t="t"/>
              <a:pathLst>
                <a:path extrusionOk="0" h="2412" w="5228">
                  <a:moveTo>
                    <a:pt x="193" y="1"/>
                  </a:moveTo>
                  <a:cubicBezTo>
                    <a:pt x="181" y="1"/>
                    <a:pt x="168" y="3"/>
                    <a:pt x="155" y="6"/>
                  </a:cubicBezTo>
                  <a:cubicBezTo>
                    <a:pt x="60" y="18"/>
                    <a:pt x="1" y="101"/>
                    <a:pt x="24" y="197"/>
                  </a:cubicBezTo>
                  <a:cubicBezTo>
                    <a:pt x="108" y="804"/>
                    <a:pt x="417" y="1375"/>
                    <a:pt x="894" y="1768"/>
                  </a:cubicBezTo>
                  <a:cubicBezTo>
                    <a:pt x="1370" y="2185"/>
                    <a:pt x="1989" y="2411"/>
                    <a:pt x="2608" y="2411"/>
                  </a:cubicBezTo>
                  <a:cubicBezTo>
                    <a:pt x="3239" y="2411"/>
                    <a:pt x="3858" y="2185"/>
                    <a:pt x="4335" y="1768"/>
                  </a:cubicBezTo>
                  <a:cubicBezTo>
                    <a:pt x="4811" y="1375"/>
                    <a:pt x="5120" y="804"/>
                    <a:pt x="5216" y="185"/>
                  </a:cubicBezTo>
                  <a:cubicBezTo>
                    <a:pt x="5228" y="101"/>
                    <a:pt x="5168" y="18"/>
                    <a:pt x="5085" y="6"/>
                  </a:cubicBezTo>
                  <a:cubicBezTo>
                    <a:pt x="5070" y="3"/>
                    <a:pt x="5056" y="1"/>
                    <a:pt x="5043" y="1"/>
                  </a:cubicBezTo>
                  <a:cubicBezTo>
                    <a:pt x="4966" y="1"/>
                    <a:pt x="4906" y="56"/>
                    <a:pt x="4906" y="137"/>
                  </a:cubicBezTo>
                  <a:cubicBezTo>
                    <a:pt x="4811" y="673"/>
                    <a:pt x="4549" y="1161"/>
                    <a:pt x="4132" y="1518"/>
                  </a:cubicBezTo>
                  <a:cubicBezTo>
                    <a:pt x="3715" y="1875"/>
                    <a:pt x="3180" y="2090"/>
                    <a:pt x="2620" y="2090"/>
                  </a:cubicBezTo>
                  <a:cubicBezTo>
                    <a:pt x="2072" y="2090"/>
                    <a:pt x="1537" y="1887"/>
                    <a:pt x="1120" y="1518"/>
                  </a:cubicBezTo>
                  <a:cubicBezTo>
                    <a:pt x="703" y="1161"/>
                    <a:pt x="441" y="673"/>
                    <a:pt x="346" y="137"/>
                  </a:cubicBezTo>
                  <a:cubicBezTo>
                    <a:pt x="336" y="56"/>
                    <a:pt x="265" y="1"/>
                    <a:pt x="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1007052" y="2185106"/>
              <a:ext cx="19003" cy="70153"/>
            </a:xfrm>
            <a:custGeom>
              <a:rect b="b" l="l" r="r" t="t"/>
              <a:pathLst>
                <a:path extrusionOk="0" h="2204" w="597">
                  <a:moveTo>
                    <a:pt x="453" y="1"/>
                  </a:moveTo>
                  <a:cubicBezTo>
                    <a:pt x="418" y="1"/>
                    <a:pt x="394" y="24"/>
                    <a:pt x="382" y="36"/>
                  </a:cubicBezTo>
                  <a:lnTo>
                    <a:pt x="60" y="334"/>
                  </a:lnTo>
                  <a:cubicBezTo>
                    <a:pt x="25" y="358"/>
                    <a:pt x="1" y="405"/>
                    <a:pt x="1" y="453"/>
                  </a:cubicBezTo>
                  <a:cubicBezTo>
                    <a:pt x="1" y="513"/>
                    <a:pt x="48" y="584"/>
                    <a:pt x="108" y="584"/>
                  </a:cubicBezTo>
                  <a:cubicBezTo>
                    <a:pt x="120" y="584"/>
                    <a:pt x="156" y="572"/>
                    <a:pt x="167" y="560"/>
                  </a:cubicBezTo>
                  <a:lnTo>
                    <a:pt x="275" y="417"/>
                  </a:lnTo>
                  <a:lnTo>
                    <a:pt x="275" y="2108"/>
                  </a:lnTo>
                  <a:cubicBezTo>
                    <a:pt x="275" y="2179"/>
                    <a:pt x="346" y="2203"/>
                    <a:pt x="441" y="2203"/>
                  </a:cubicBezTo>
                  <a:cubicBezTo>
                    <a:pt x="513" y="2203"/>
                    <a:pt x="596" y="2179"/>
                    <a:pt x="596" y="2108"/>
                  </a:cubicBezTo>
                  <a:lnTo>
                    <a:pt x="596" y="96"/>
                  </a:lnTo>
                  <a:cubicBezTo>
                    <a:pt x="584" y="48"/>
                    <a:pt x="513" y="1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76" name="Google Shape;8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0688"/>
            <a:ext cx="9143999" cy="35169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7" name="Google Shape;877;p29"/>
          <p:cNvGrpSpPr/>
          <p:nvPr/>
        </p:nvGrpSpPr>
        <p:grpSpPr>
          <a:xfrm>
            <a:off x="2960310" y="904991"/>
            <a:ext cx="463902" cy="650387"/>
            <a:chOff x="8055961" y="2881842"/>
            <a:chExt cx="260283" cy="345914"/>
          </a:xfrm>
        </p:grpSpPr>
        <p:sp>
          <p:nvSpPr>
            <p:cNvPr id="878" name="Google Shape;878;p29"/>
            <p:cNvSpPr/>
            <p:nvPr/>
          </p:nvSpPr>
          <p:spPr>
            <a:xfrm>
              <a:off x="8055961" y="2881842"/>
              <a:ext cx="260283" cy="345914"/>
            </a:xfrm>
            <a:custGeom>
              <a:rect b="b" l="l" r="r" t="t"/>
              <a:pathLst>
                <a:path extrusionOk="0" h="10919" w="8216">
                  <a:moveTo>
                    <a:pt x="4918" y="2358"/>
                  </a:moveTo>
                  <a:cubicBezTo>
                    <a:pt x="5120" y="2656"/>
                    <a:pt x="5334" y="2882"/>
                    <a:pt x="5561" y="3073"/>
                  </a:cubicBezTo>
                  <a:lnTo>
                    <a:pt x="4477" y="3073"/>
                  </a:lnTo>
                  <a:cubicBezTo>
                    <a:pt x="4429" y="3073"/>
                    <a:pt x="4382" y="3085"/>
                    <a:pt x="4358" y="3132"/>
                  </a:cubicBezTo>
                  <a:cubicBezTo>
                    <a:pt x="4310" y="3168"/>
                    <a:pt x="4298" y="3216"/>
                    <a:pt x="4298" y="3251"/>
                  </a:cubicBezTo>
                  <a:lnTo>
                    <a:pt x="4322" y="3442"/>
                  </a:lnTo>
                  <a:cubicBezTo>
                    <a:pt x="4263" y="3418"/>
                    <a:pt x="4191" y="3418"/>
                    <a:pt x="4120" y="3418"/>
                  </a:cubicBezTo>
                  <a:cubicBezTo>
                    <a:pt x="4048" y="3418"/>
                    <a:pt x="3965" y="3430"/>
                    <a:pt x="3906" y="3442"/>
                  </a:cubicBezTo>
                  <a:lnTo>
                    <a:pt x="3941" y="3251"/>
                  </a:lnTo>
                  <a:lnTo>
                    <a:pt x="3941" y="3228"/>
                  </a:lnTo>
                  <a:cubicBezTo>
                    <a:pt x="4263" y="2966"/>
                    <a:pt x="4596" y="2692"/>
                    <a:pt x="4918" y="2358"/>
                  </a:cubicBezTo>
                  <a:close/>
                  <a:moveTo>
                    <a:pt x="3572" y="3478"/>
                  </a:moveTo>
                  <a:lnTo>
                    <a:pt x="3525" y="3823"/>
                  </a:lnTo>
                  <a:cubicBezTo>
                    <a:pt x="3525" y="3823"/>
                    <a:pt x="3513" y="3894"/>
                    <a:pt x="3513" y="3906"/>
                  </a:cubicBezTo>
                  <a:cubicBezTo>
                    <a:pt x="3429" y="4121"/>
                    <a:pt x="3239" y="4263"/>
                    <a:pt x="3013" y="4263"/>
                  </a:cubicBezTo>
                  <a:lnTo>
                    <a:pt x="2858" y="4263"/>
                  </a:lnTo>
                  <a:cubicBezTo>
                    <a:pt x="2739" y="4263"/>
                    <a:pt x="2632" y="4204"/>
                    <a:pt x="2572" y="4121"/>
                  </a:cubicBezTo>
                  <a:cubicBezTo>
                    <a:pt x="2596" y="4097"/>
                    <a:pt x="2620" y="4085"/>
                    <a:pt x="2644" y="4073"/>
                  </a:cubicBezTo>
                  <a:cubicBezTo>
                    <a:pt x="2739" y="4013"/>
                    <a:pt x="2834" y="3954"/>
                    <a:pt x="2941" y="3894"/>
                  </a:cubicBezTo>
                  <a:lnTo>
                    <a:pt x="2941" y="3906"/>
                  </a:lnTo>
                  <a:cubicBezTo>
                    <a:pt x="2929" y="4013"/>
                    <a:pt x="3001" y="4073"/>
                    <a:pt x="3096" y="4073"/>
                  </a:cubicBezTo>
                  <a:cubicBezTo>
                    <a:pt x="3179" y="4073"/>
                    <a:pt x="3239" y="4001"/>
                    <a:pt x="3239" y="3906"/>
                  </a:cubicBezTo>
                  <a:lnTo>
                    <a:pt x="3239" y="3704"/>
                  </a:lnTo>
                  <a:cubicBezTo>
                    <a:pt x="3346" y="3632"/>
                    <a:pt x="3453" y="3549"/>
                    <a:pt x="3572" y="3478"/>
                  </a:cubicBezTo>
                  <a:close/>
                  <a:moveTo>
                    <a:pt x="4965" y="3370"/>
                  </a:moveTo>
                  <a:lnTo>
                    <a:pt x="4965" y="3382"/>
                  </a:lnTo>
                  <a:lnTo>
                    <a:pt x="5811" y="3382"/>
                  </a:lnTo>
                  <a:lnTo>
                    <a:pt x="5727" y="3966"/>
                  </a:lnTo>
                  <a:cubicBezTo>
                    <a:pt x="5692" y="4144"/>
                    <a:pt x="5549" y="4263"/>
                    <a:pt x="5382" y="4263"/>
                  </a:cubicBezTo>
                  <a:lnTo>
                    <a:pt x="5215" y="4263"/>
                  </a:lnTo>
                  <a:cubicBezTo>
                    <a:pt x="4977" y="4263"/>
                    <a:pt x="4775" y="4097"/>
                    <a:pt x="4715" y="3882"/>
                  </a:cubicBezTo>
                  <a:cubicBezTo>
                    <a:pt x="4715" y="3847"/>
                    <a:pt x="4703" y="3823"/>
                    <a:pt x="4703" y="3787"/>
                  </a:cubicBezTo>
                  <a:cubicBezTo>
                    <a:pt x="4679" y="3668"/>
                    <a:pt x="4644" y="3370"/>
                    <a:pt x="4644" y="3370"/>
                  </a:cubicBezTo>
                  <a:close/>
                  <a:moveTo>
                    <a:pt x="4453" y="311"/>
                  </a:moveTo>
                  <a:cubicBezTo>
                    <a:pt x="4549" y="311"/>
                    <a:pt x="4632" y="322"/>
                    <a:pt x="4715" y="358"/>
                  </a:cubicBezTo>
                  <a:cubicBezTo>
                    <a:pt x="5072" y="453"/>
                    <a:pt x="5299" y="811"/>
                    <a:pt x="5275" y="1215"/>
                  </a:cubicBezTo>
                  <a:cubicBezTo>
                    <a:pt x="5275" y="1299"/>
                    <a:pt x="5334" y="1382"/>
                    <a:pt x="5430" y="1382"/>
                  </a:cubicBezTo>
                  <a:cubicBezTo>
                    <a:pt x="5513" y="1382"/>
                    <a:pt x="5584" y="1323"/>
                    <a:pt x="5584" y="1227"/>
                  </a:cubicBezTo>
                  <a:cubicBezTo>
                    <a:pt x="5608" y="1025"/>
                    <a:pt x="5572" y="823"/>
                    <a:pt x="5501" y="668"/>
                  </a:cubicBezTo>
                  <a:lnTo>
                    <a:pt x="5501" y="668"/>
                  </a:lnTo>
                  <a:cubicBezTo>
                    <a:pt x="6084" y="751"/>
                    <a:pt x="6525" y="1263"/>
                    <a:pt x="6525" y="1858"/>
                  </a:cubicBezTo>
                  <a:lnTo>
                    <a:pt x="6525" y="3299"/>
                  </a:lnTo>
                  <a:cubicBezTo>
                    <a:pt x="6215" y="3156"/>
                    <a:pt x="5596" y="2811"/>
                    <a:pt x="5144" y="2120"/>
                  </a:cubicBezTo>
                  <a:cubicBezTo>
                    <a:pt x="5191" y="2061"/>
                    <a:pt x="5251" y="2025"/>
                    <a:pt x="5299" y="1966"/>
                  </a:cubicBezTo>
                  <a:cubicBezTo>
                    <a:pt x="5358" y="1906"/>
                    <a:pt x="5358" y="1799"/>
                    <a:pt x="5275" y="1739"/>
                  </a:cubicBezTo>
                  <a:cubicBezTo>
                    <a:pt x="5246" y="1711"/>
                    <a:pt x="5210" y="1696"/>
                    <a:pt x="5173" y="1696"/>
                  </a:cubicBezTo>
                  <a:cubicBezTo>
                    <a:pt x="5132" y="1696"/>
                    <a:pt x="5092" y="1714"/>
                    <a:pt x="5060" y="1751"/>
                  </a:cubicBezTo>
                  <a:cubicBezTo>
                    <a:pt x="3727" y="3239"/>
                    <a:pt x="2060" y="4061"/>
                    <a:pt x="1429" y="4323"/>
                  </a:cubicBezTo>
                  <a:cubicBezTo>
                    <a:pt x="1465" y="4061"/>
                    <a:pt x="1512" y="3585"/>
                    <a:pt x="1512" y="2882"/>
                  </a:cubicBezTo>
                  <a:cubicBezTo>
                    <a:pt x="1512" y="2192"/>
                    <a:pt x="1798" y="1549"/>
                    <a:pt x="2322" y="1049"/>
                  </a:cubicBezTo>
                  <a:cubicBezTo>
                    <a:pt x="2822" y="572"/>
                    <a:pt x="3477" y="311"/>
                    <a:pt x="4120" y="311"/>
                  </a:cubicBezTo>
                  <a:close/>
                  <a:moveTo>
                    <a:pt x="6108" y="3466"/>
                  </a:moveTo>
                  <a:cubicBezTo>
                    <a:pt x="6144" y="3478"/>
                    <a:pt x="6156" y="3490"/>
                    <a:pt x="6192" y="3490"/>
                  </a:cubicBezTo>
                  <a:cubicBezTo>
                    <a:pt x="6227" y="3632"/>
                    <a:pt x="6346" y="3728"/>
                    <a:pt x="6501" y="3728"/>
                  </a:cubicBezTo>
                  <a:lnTo>
                    <a:pt x="6584" y="3728"/>
                  </a:lnTo>
                  <a:cubicBezTo>
                    <a:pt x="6739" y="3728"/>
                    <a:pt x="6858" y="3847"/>
                    <a:pt x="6858" y="4001"/>
                  </a:cubicBezTo>
                  <a:cubicBezTo>
                    <a:pt x="6858" y="4144"/>
                    <a:pt x="6739" y="4263"/>
                    <a:pt x="6584" y="4263"/>
                  </a:cubicBezTo>
                  <a:lnTo>
                    <a:pt x="6477" y="4263"/>
                  </a:lnTo>
                  <a:cubicBezTo>
                    <a:pt x="6477" y="4180"/>
                    <a:pt x="6418" y="4097"/>
                    <a:pt x="6334" y="4097"/>
                  </a:cubicBezTo>
                  <a:cubicBezTo>
                    <a:pt x="6239" y="4097"/>
                    <a:pt x="6168" y="4156"/>
                    <a:pt x="6156" y="4252"/>
                  </a:cubicBezTo>
                  <a:cubicBezTo>
                    <a:pt x="6108" y="4775"/>
                    <a:pt x="5882" y="5252"/>
                    <a:pt x="5501" y="5609"/>
                  </a:cubicBezTo>
                  <a:cubicBezTo>
                    <a:pt x="5108" y="5966"/>
                    <a:pt x="4620" y="6157"/>
                    <a:pt x="4096" y="6157"/>
                  </a:cubicBezTo>
                  <a:cubicBezTo>
                    <a:pt x="3596" y="6157"/>
                    <a:pt x="3108" y="5966"/>
                    <a:pt x="2715" y="5621"/>
                  </a:cubicBezTo>
                  <a:cubicBezTo>
                    <a:pt x="2358" y="5287"/>
                    <a:pt x="2143" y="4859"/>
                    <a:pt x="2060" y="4382"/>
                  </a:cubicBezTo>
                  <a:cubicBezTo>
                    <a:pt x="2120" y="4359"/>
                    <a:pt x="2203" y="4311"/>
                    <a:pt x="2274" y="4287"/>
                  </a:cubicBezTo>
                  <a:cubicBezTo>
                    <a:pt x="2393" y="4478"/>
                    <a:pt x="2596" y="4597"/>
                    <a:pt x="2834" y="4597"/>
                  </a:cubicBezTo>
                  <a:lnTo>
                    <a:pt x="3001" y="4597"/>
                  </a:lnTo>
                  <a:cubicBezTo>
                    <a:pt x="3382" y="4597"/>
                    <a:pt x="3727" y="4311"/>
                    <a:pt x="3822" y="3942"/>
                  </a:cubicBezTo>
                  <a:cubicBezTo>
                    <a:pt x="3858" y="3823"/>
                    <a:pt x="3965" y="3728"/>
                    <a:pt x="4108" y="3728"/>
                  </a:cubicBezTo>
                  <a:cubicBezTo>
                    <a:pt x="4239" y="3728"/>
                    <a:pt x="4358" y="3823"/>
                    <a:pt x="4382" y="3942"/>
                  </a:cubicBezTo>
                  <a:cubicBezTo>
                    <a:pt x="4477" y="4311"/>
                    <a:pt x="4822" y="4597"/>
                    <a:pt x="5203" y="4597"/>
                  </a:cubicBezTo>
                  <a:lnTo>
                    <a:pt x="5370" y="4597"/>
                  </a:lnTo>
                  <a:cubicBezTo>
                    <a:pt x="5692" y="4597"/>
                    <a:pt x="5989" y="4347"/>
                    <a:pt x="6037" y="4013"/>
                  </a:cubicBezTo>
                  <a:lnTo>
                    <a:pt x="6108" y="3466"/>
                  </a:lnTo>
                  <a:close/>
                  <a:moveTo>
                    <a:pt x="4977" y="6311"/>
                  </a:moveTo>
                  <a:lnTo>
                    <a:pt x="4977" y="6859"/>
                  </a:lnTo>
                  <a:cubicBezTo>
                    <a:pt x="4977" y="7216"/>
                    <a:pt x="5203" y="7526"/>
                    <a:pt x="5549" y="7645"/>
                  </a:cubicBezTo>
                  <a:lnTo>
                    <a:pt x="5799" y="7740"/>
                  </a:lnTo>
                  <a:lnTo>
                    <a:pt x="5656" y="8062"/>
                  </a:lnTo>
                  <a:cubicBezTo>
                    <a:pt x="5382" y="8669"/>
                    <a:pt x="4775" y="9062"/>
                    <a:pt x="4120" y="9062"/>
                  </a:cubicBezTo>
                  <a:cubicBezTo>
                    <a:pt x="3453" y="9062"/>
                    <a:pt x="2858" y="8669"/>
                    <a:pt x="2584" y="8062"/>
                  </a:cubicBezTo>
                  <a:lnTo>
                    <a:pt x="2441" y="7740"/>
                  </a:lnTo>
                  <a:lnTo>
                    <a:pt x="2691" y="7645"/>
                  </a:lnTo>
                  <a:cubicBezTo>
                    <a:pt x="3036" y="7526"/>
                    <a:pt x="3251" y="7216"/>
                    <a:pt x="3251" y="6859"/>
                  </a:cubicBezTo>
                  <a:lnTo>
                    <a:pt x="3251" y="6311"/>
                  </a:lnTo>
                  <a:cubicBezTo>
                    <a:pt x="3525" y="6407"/>
                    <a:pt x="3822" y="6466"/>
                    <a:pt x="4120" y="6466"/>
                  </a:cubicBezTo>
                  <a:cubicBezTo>
                    <a:pt x="4418" y="6466"/>
                    <a:pt x="4715" y="6407"/>
                    <a:pt x="4977" y="6311"/>
                  </a:cubicBezTo>
                  <a:close/>
                  <a:moveTo>
                    <a:pt x="4084" y="1"/>
                  </a:moveTo>
                  <a:cubicBezTo>
                    <a:pt x="3358" y="1"/>
                    <a:pt x="2620" y="299"/>
                    <a:pt x="2060" y="834"/>
                  </a:cubicBezTo>
                  <a:cubicBezTo>
                    <a:pt x="1489" y="1382"/>
                    <a:pt x="1155" y="2120"/>
                    <a:pt x="1155" y="2882"/>
                  </a:cubicBezTo>
                  <a:cubicBezTo>
                    <a:pt x="1155" y="4025"/>
                    <a:pt x="1024" y="4537"/>
                    <a:pt x="1024" y="4537"/>
                  </a:cubicBezTo>
                  <a:cubicBezTo>
                    <a:pt x="1012" y="4597"/>
                    <a:pt x="1024" y="4656"/>
                    <a:pt x="1072" y="4704"/>
                  </a:cubicBezTo>
                  <a:cubicBezTo>
                    <a:pt x="1096" y="4728"/>
                    <a:pt x="1143" y="4740"/>
                    <a:pt x="1167" y="4740"/>
                  </a:cubicBezTo>
                  <a:cubicBezTo>
                    <a:pt x="1191" y="4740"/>
                    <a:pt x="1203" y="4740"/>
                    <a:pt x="1227" y="4728"/>
                  </a:cubicBezTo>
                  <a:cubicBezTo>
                    <a:pt x="1250" y="4728"/>
                    <a:pt x="1441" y="4656"/>
                    <a:pt x="1739" y="4525"/>
                  </a:cubicBezTo>
                  <a:cubicBezTo>
                    <a:pt x="1822" y="5025"/>
                    <a:pt x="2096" y="5490"/>
                    <a:pt x="2477" y="5847"/>
                  </a:cubicBezTo>
                  <a:cubicBezTo>
                    <a:pt x="2620" y="5966"/>
                    <a:pt x="2751" y="6073"/>
                    <a:pt x="2894" y="6145"/>
                  </a:cubicBezTo>
                  <a:lnTo>
                    <a:pt x="2894" y="6847"/>
                  </a:lnTo>
                  <a:cubicBezTo>
                    <a:pt x="2894" y="7061"/>
                    <a:pt x="2763" y="7264"/>
                    <a:pt x="2560" y="7335"/>
                  </a:cubicBezTo>
                  <a:lnTo>
                    <a:pt x="786" y="7954"/>
                  </a:lnTo>
                  <a:cubicBezTo>
                    <a:pt x="310" y="8121"/>
                    <a:pt x="0" y="8573"/>
                    <a:pt x="0" y="9074"/>
                  </a:cubicBezTo>
                  <a:lnTo>
                    <a:pt x="0" y="10740"/>
                  </a:lnTo>
                  <a:cubicBezTo>
                    <a:pt x="0" y="10836"/>
                    <a:pt x="72" y="10907"/>
                    <a:pt x="155" y="10907"/>
                  </a:cubicBezTo>
                  <a:cubicBezTo>
                    <a:pt x="250" y="10907"/>
                    <a:pt x="322" y="10836"/>
                    <a:pt x="322" y="10740"/>
                  </a:cubicBezTo>
                  <a:lnTo>
                    <a:pt x="322" y="9074"/>
                  </a:lnTo>
                  <a:cubicBezTo>
                    <a:pt x="322" y="8931"/>
                    <a:pt x="358" y="8788"/>
                    <a:pt x="429" y="8669"/>
                  </a:cubicBezTo>
                  <a:lnTo>
                    <a:pt x="596" y="8824"/>
                  </a:lnTo>
                  <a:cubicBezTo>
                    <a:pt x="619" y="8847"/>
                    <a:pt x="667" y="8871"/>
                    <a:pt x="691" y="8871"/>
                  </a:cubicBezTo>
                  <a:cubicBezTo>
                    <a:pt x="739" y="8871"/>
                    <a:pt x="786" y="8847"/>
                    <a:pt x="810" y="8812"/>
                  </a:cubicBezTo>
                  <a:cubicBezTo>
                    <a:pt x="869" y="8728"/>
                    <a:pt x="858" y="8645"/>
                    <a:pt x="798" y="8585"/>
                  </a:cubicBezTo>
                  <a:lnTo>
                    <a:pt x="619" y="8431"/>
                  </a:lnTo>
                  <a:cubicBezTo>
                    <a:pt x="691" y="8359"/>
                    <a:pt x="798" y="8312"/>
                    <a:pt x="893" y="8276"/>
                  </a:cubicBezTo>
                  <a:lnTo>
                    <a:pt x="2096" y="7835"/>
                  </a:lnTo>
                  <a:lnTo>
                    <a:pt x="2239" y="8181"/>
                  </a:lnTo>
                  <a:cubicBezTo>
                    <a:pt x="2572" y="8907"/>
                    <a:pt x="3286" y="9371"/>
                    <a:pt x="4072" y="9371"/>
                  </a:cubicBezTo>
                  <a:cubicBezTo>
                    <a:pt x="4858" y="9371"/>
                    <a:pt x="5572" y="8907"/>
                    <a:pt x="5906" y="8181"/>
                  </a:cubicBezTo>
                  <a:lnTo>
                    <a:pt x="6049" y="7835"/>
                  </a:lnTo>
                  <a:lnTo>
                    <a:pt x="7263" y="8276"/>
                  </a:lnTo>
                  <a:cubicBezTo>
                    <a:pt x="7358" y="8300"/>
                    <a:pt x="7454" y="8359"/>
                    <a:pt x="7525" y="8431"/>
                  </a:cubicBezTo>
                  <a:lnTo>
                    <a:pt x="6751" y="9085"/>
                  </a:lnTo>
                  <a:cubicBezTo>
                    <a:pt x="6561" y="9252"/>
                    <a:pt x="6454" y="9478"/>
                    <a:pt x="6454" y="9728"/>
                  </a:cubicBezTo>
                  <a:lnTo>
                    <a:pt x="6454" y="10752"/>
                  </a:lnTo>
                  <a:cubicBezTo>
                    <a:pt x="6454" y="10848"/>
                    <a:pt x="6525" y="10919"/>
                    <a:pt x="6620" y="10919"/>
                  </a:cubicBezTo>
                  <a:cubicBezTo>
                    <a:pt x="6704" y="10919"/>
                    <a:pt x="6787" y="10848"/>
                    <a:pt x="6787" y="10752"/>
                  </a:cubicBezTo>
                  <a:lnTo>
                    <a:pt x="6787" y="9728"/>
                  </a:lnTo>
                  <a:cubicBezTo>
                    <a:pt x="6787" y="9586"/>
                    <a:pt x="6846" y="9431"/>
                    <a:pt x="6965" y="9324"/>
                  </a:cubicBezTo>
                  <a:lnTo>
                    <a:pt x="7716" y="8669"/>
                  </a:lnTo>
                  <a:cubicBezTo>
                    <a:pt x="7775" y="8788"/>
                    <a:pt x="7823" y="8943"/>
                    <a:pt x="7823" y="9074"/>
                  </a:cubicBezTo>
                  <a:lnTo>
                    <a:pt x="7823" y="10740"/>
                  </a:lnTo>
                  <a:cubicBezTo>
                    <a:pt x="7823" y="10836"/>
                    <a:pt x="7894" y="10907"/>
                    <a:pt x="7989" y="10907"/>
                  </a:cubicBezTo>
                  <a:cubicBezTo>
                    <a:pt x="8073" y="10907"/>
                    <a:pt x="8144" y="10836"/>
                    <a:pt x="8144" y="10740"/>
                  </a:cubicBezTo>
                  <a:lnTo>
                    <a:pt x="8144" y="9074"/>
                  </a:lnTo>
                  <a:cubicBezTo>
                    <a:pt x="8216" y="8585"/>
                    <a:pt x="7882" y="8133"/>
                    <a:pt x="7418" y="7978"/>
                  </a:cubicBezTo>
                  <a:lnTo>
                    <a:pt x="5656" y="7347"/>
                  </a:lnTo>
                  <a:cubicBezTo>
                    <a:pt x="5441" y="7276"/>
                    <a:pt x="5311" y="7085"/>
                    <a:pt x="5311" y="6859"/>
                  </a:cubicBezTo>
                  <a:lnTo>
                    <a:pt x="5311" y="6157"/>
                  </a:lnTo>
                  <a:cubicBezTo>
                    <a:pt x="5453" y="6073"/>
                    <a:pt x="5608" y="5966"/>
                    <a:pt x="5739" y="5835"/>
                  </a:cubicBezTo>
                  <a:cubicBezTo>
                    <a:pt x="6096" y="5490"/>
                    <a:pt x="6346" y="5049"/>
                    <a:pt x="6442" y="4597"/>
                  </a:cubicBezTo>
                  <a:lnTo>
                    <a:pt x="6584" y="4597"/>
                  </a:lnTo>
                  <a:cubicBezTo>
                    <a:pt x="6918" y="4597"/>
                    <a:pt x="7168" y="4323"/>
                    <a:pt x="7168" y="4013"/>
                  </a:cubicBezTo>
                  <a:cubicBezTo>
                    <a:pt x="7168" y="3775"/>
                    <a:pt x="7037" y="3573"/>
                    <a:pt x="6823" y="3478"/>
                  </a:cubicBezTo>
                  <a:lnTo>
                    <a:pt x="6823" y="1870"/>
                  </a:lnTo>
                  <a:cubicBezTo>
                    <a:pt x="6823" y="1025"/>
                    <a:pt x="6144" y="334"/>
                    <a:pt x="5299" y="334"/>
                  </a:cubicBezTo>
                  <a:lnTo>
                    <a:pt x="5251" y="334"/>
                  </a:lnTo>
                  <a:cubicBezTo>
                    <a:pt x="5132" y="203"/>
                    <a:pt x="4965" y="96"/>
                    <a:pt x="4787" y="61"/>
                  </a:cubicBezTo>
                  <a:cubicBezTo>
                    <a:pt x="4668" y="25"/>
                    <a:pt x="4549" y="1"/>
                    <a:pt x="44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FFFF"/>
                </a:highlight>
              </a:endParaRPr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8164591" y="3033589"/>
              <a:ext cx="43402" cy="15396"/>
            </a:xfrm>
            <a:custGeom>
              <a:rect b="b" l="l" r="r" t="t"/>
              <a:pathLst>
                <a:path extrusionOk="0" h="486" w="1370">
                  <a:moveTo>
                    <a:pt x="173" y="0"/>
                  </a:moveTo>
                  <a:cubicBezTo>
                    <a:pt x="131" y="0"/>
                    <a:pt x="90" y="15"/>
                    <a:pt x="60" y="45"/>
                  </a:cubicBezTo>
                  <a:cubicBezTo>
                    <a:pt x="0" y="104"/>
                    <a:pt x="0" y="212"/>
                    <a:pt x="60" y="271"/>
                  </a:cubicBezTo>
                  <a:cubicBezTo>
                    <a:pt x="203" y="402"/>
                    <a:pt x="441" y="485"/>
                    <a:pt x="691" y="485"/>
                  </a:cubicBezTo>
                  <a:cubicBezTo>
                    <a:pt x="941" y="485"/>
                    <a:pt x="1179" y="414"/>
                    <a:pt x="1310" y="271"/>
                  </a:cubicBezTo>
                  <a:cubicBezTo>
                    <a:pt x="1370" y="212"/>
                    <a:pt x="1370" y="104"/>
                    <a:pt x="1310" y="45"/>
                  </a:cubicBezTo>
                  <a:cubicBezTo>
                    <a:pt x="1280" y="15"/>
                    <a:pt x="1242" y="0"/>
                    <a:pt x="1203" y="0"/>
                  </a:cubicBezTo>
                  <a:cubicBezTo>
                    <a:pt x="1164" y="0"/>
                    <a:pt x="1125" y="15"/>
                    <a:pt x="1096" y="45"/>
                  </a:cubicBezTo>
                  <a:cubicBezTo>
                    <a:pt x="1036" y="104"/>
                    <a:pt x="893" y="164"/>
                    <a:pt x="691" y="164"/>
                  </a:cubicBezTo>
                  <a:cubicBezTo>
                    <a:pt x="477" y="164"/>
                    <a:pt x="346" y="93"/>
                    <a:pt x="286" y="45"/>
                  </a:cubicBezTo>
                  <a:cubicBezTo>
                    <a:pt x="256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FFFF"/>
                </a:highlight>
              </a:endParaRPr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8213632" y="2995383"/>
              <a:ext cx="10581" cy="15492"/>
            </a:xfrm>
            <a:custGeom>
              <a:rect b="b" l="l" r="r" t="t"/>
              <a:pathLst>
                <a:path extrusionOk="0" h="489" w="334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322"/>
                  </a:lnTo>
                  <a:cubicBezTo>
                    <a:pt x="0" y="417"/>
                    <a:pt x="83" y="489"/>
                    <a:pt x="167" y="489"/>
                  </a:cubicBezTo>
                  <a:cubicBezTo>
                    <a:pt x="250" y="489"/>
                    <a:pt x="334" y="417"/>
                    <a:pt x="334" y="322"/>
                  </a:cubicBezTo>
                  <a:lnTo>
                    <a:pt x="334" y="167"/>
                  </a:lnTo>
                  <a:cubicBezTo>
                    <a:pt x="322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FFFF"/>
                </a:highlight>
              </a:endParaRPr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8088401" y="3165758"/>
              <a:ext cx="21511" cy="61998"/>
            </a:xfrm>
            <a:custGeom>
              <a:rect b="b" l="l" r="r" t="t"/>
              <a:pathLst>
                <a:path extrusionOk="0" h="1957" w="679">
                  <a:moveTo>
                    <a:pt x="176" y="1"/>
                  </a:moveTo>
                  <a:cubicBezTo>
                    <a:pt x="132" y="1"/>
                    <a:pt x="93" y="19"/>
                    <a:pt x="60" y="52"/>
                  </a:cubicBezTo>
                  <a:cubicBezTo>
                    <a:pt x="0" y="123"/>
                    <a:pt x="12" y="219"/>
                    <a:pt x="72" y="278"/>
                  </a:cubicBezTo>
                  <a:lnTo>
                    <a:pt x="179" y="362"/>
                  </a:lnTo>
                  <a:cubicBezTo>
                    <a:pt x="298" y="469"/>
                    <a:pt x="357" y="600"/>
                    <a:pt x="357" y="766"/>
                  </a:cubicBezTo>
                  <a:lnTo>
                    <a:pt x="357" y="1790"/>
                  </a:lnTo>
                  <a:cubicBezTo>
                    <a:pt x="357" y="1886"/>
                    <a:pt x="429" y="1957"/>
                    <a:pt x="524" y="1957"/>
                  </a:cubicBezTo>
                  <a:cubicBezTo>
                    <a:pt x="607" y="1957"/>
                    <a:pt x="679" y="1886"/>
                    <a:pt x="679" y="1790"/>
                  </a:cubicBezTo>
                  <a:lnTo>
                    <a:pt x="679" y="766"/>
                  </a:lnTo>
                  <a:cubicBezTo>
                    <a:pt x="679" y="528"/>
                    <a:pt x="584" y="290"/>
                    <a:pt x="381" y="123"/>
                  </a:cubicBezTo>
                  <a:lnTo>
                    <a:pt x="286" y="40"/>
                  </a:lnTo>
                  <a:cubicBezTo>
                    <a:pt x="248" y="13"/>
                    <a:pt x="211" y="1"/>
                    <a:pt x="1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FFFF"/>
                </a:highlight>
              </a:endParaRPr>
            </a:p>
          </p:txBody>
        </p:sp>
      </p:grpSp>
      <p:grpSp>
        <p:nvGrpSpPr>
          <p:cNvPr id="882" name="Google Shape;882;p29"/>
          <p:cNvGrpSpPr/>
          <p:nvPr/>
        </p:nvGrpSpPr>
        <p:grpSpPr>
          <a:xfrm>
            <a:off x="6547378" y="922148"/>
            <a:ext cx="463897" cy="616097"/>
            <a:chOff x="4903389" y="1500214"/>
            <a:chExt cx="267854" cy="355735"/>
          </a:xfrm>
        </p:grpSpPr>
        <p:sp>
          <p:nvSpPr>
            <p:cNvPr id="883" name="Google Shape;883;p29"/>
            <p:cNvSpPr/>
            <p:nvPr/>
          </p:nvSpPr>
          <p:spPr>
            <a:xfrm>
              <a:off x="4997700" y="1611854"/>
              <a:ext cx="10201" cy="16252"/>
            </a:xfrm>
            <a:custGeom>
              <a:rect b="b" l="l" r="r" t="t"/>
              <a:pathLst>
                <a:path extrusionOk="0" h="513" w="322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346"/>
                  </a:lnTo>
                  <a:cubicBezTo>
                    <a:pt x="0" y="441"/>
                    <a:pt x="72" y="513"/>
                    <a:pt x="167" y="513"/>
                  </a:cubicBezTo>
                  <a:cubicBezTo>
                    <a:pt x="250" y="513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84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DBE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5064830" y="1611854"/>
              <a:ext cx="10233" cy="16252"/>
            </a:xfrm>
            <a:custGeom>
              <a:rect b="b" l="l" r="r" t="t"/>
              <a:pathLst>
                <a:path extrusionOk="0" h="513" w="323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346"/>
                  </a:lnTo>
                  <a:cubicBezTo>
                    <a:pt x="1" y="441"/>
                    <a:pt x="72" y="513"/>
                    <a:pt x="156" y="513"/>
                  </a:cubicBezTo>
                  <a:cubicBezTo>
                    <a:pt x="251" y="513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84"/>
                    <a:pt x="251" y="1"/>
                    <a:pt x="156" y="1"/>
                  </a:cubicBezTo>
                  <a:close/>
                </a:path>
              </a:pathLst>
            </a:custGeom>
            <a:solidFill>
              <a:srgbClr val="DBE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5013160" y="1650820"/>
              <a:ext cx="45302" cy="15777"/>
            </a:xfrm>
            <a:custGeom>
              <a:rect b="b" l="l" r="r" t="t"/>
              <a:pathLst>
                <a:path extrusionOk="0" h="498" w="1430">
                  <a:moveTo>
                    <a:pt x="188" y="0"/>
                  </a:moveTo>
                  <a:cubicBezTo>
                    <a:pt x="146" y="0"/>
                    <a:pt x="102" y="15"/>
                    <a:pt x="60" y="45"/>
                  </a:cubicBezTo>
                  <a:cubicBezTo>
                    <a:pt x="1" y="104"/>
                    <a:pt x="1" y="199"/>
                    <a:pt x="60" y="283"/>
                  </a:cubicBezTo>
                  <a:cubicBezTo>
                    <a:pt x="203" y="414"/>
                    <a:pt x="453" y="497"/>
                    <a:pt x="703" y="497"/>
                  </a:cubicBezTo>
                  <a:cubicBezTo>
                    <a:pt x="953" y="497"/>
                    <a:pt x="1215" y="414"/>
                    <a:pt x="1346" y="283"/>
                  </a:cubicBezTo>
                  <a:cubicBezTo>
                    <a:pt x="1429" y="223"/>
                    <a:pt x="1429" y="116"/>
                    <a:pt x="1370" y="45"/>
                  </a:cubicBezTo>
                  <a:cubicBezTo>
                    <a:pt x="1340" y="15"/>
                    <a:pt x="1301" y="0"/>
                    <a:pt x="1260" y="0"/>
                  </a:cubicBezTo>
                  <a:cubicBezTo>
                    <a:pt x="1218" y="0"/>
                    <a:pt x="1173" y="15"/>
                    <a:pt x="1132" y="45"/>
                  </a:cubicBezTo>
                  <a:cubicBezTo>
                    <a:pt x="1072" y="104"/>
                    <a:pt x="929" y="176"/>
                    <a:pt x="715" y="176"/>
                  </a:cubicBezTo>
                  <a:cubicBezTo>
                    <a:pt x="513" y="176"/>
                    <a:pt x="358" y="104"/>
                    <a:pt x="298" y="45"/>
                  </a:cubicBezTo>
                  <a:cubicBezTo>
                    <a:pt x="268" y="15"/>
                    <a:pt x="230" y="0"/>
                    <a:pt x="188" y="0"/>
                  </a:cubicBezTo>
                  <a:close/>
                </a:path>
              </a:pathLst>
            </a:custGeom>
            <a:solidFill>
              <a:srgbClr val="DBE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9"/>
            <p:cNvSpPr/>
            <p:nvPr/>
          </p:nvSpPr>
          <p:spPr>
            <a:xfrm>
              <a:off x="4903389" y="1500214"/>
              <a:ext cx="267854" cy="355735"/>
            </a:xfrm>
            <a:custGeom>
              <a:rect b="b" l="l" r="r" t="t"/>
              <a:pathLst>
                <a:path extrusionOk="0" h="11229" w="8455">
                  <a:moveTo>
                    <a:pt x="1382" y="3144"/>
                  </a:moveTo>
                  <a:lnTo>
                    <a:pt x="1382" y="3394"/>
                  </a:lnTo>
                  <a:cubicBezTo>
                    <a:pt x="1180" y="3489"/>
                    <a:pt x="1025" y="3691"/>
                    <a:pt x="1025" y="3941"/>
                  </a:cubicBezTo>
                  <a:cubicBezTo>
                    <a:pt x="1025" y="4275"/>
                    <a:pt x="1299" y="4537"/>
                    <a:pt x="1620" y="4537"/>
                  </a:cubicBezTo>
                  <a:lnTo>
                    <a:pt x="1739" y="4537"/>
                  </a:lnTo>
                  <a:cubicBezTo>
                    <a:pt x="1811" y="5073"/>
                    <a:pt x="2073" y="5549"/>
                    <a:pt x="2430" y="5930"/>
                  </a:cubicBezTo>
                  <a:cubicBezTo>
                    <a:pt x="2362" y="5952"/>
                    <a:pt x="2270" y="5961"/>
                    <a:pt x="2172" y="5961"/>
                  </a:cubicBezTo>
                  <a:cubicBezTo>
                    <a:pt x="2116" y="5961"/>
                    <a:pt x="2058" y="5958"/>
                    <a:pt x="2001" y="5954"/>
                  </a:cubicBezTo>
                  <a:cubicBezTo>
                    <a:pt x="1656" y="5894"/>
                    <a:pt x="1370" y="5644"/>
                    <a:pt x="1251" y="5299"/>
                  </a:cubicBezTo>
                  <a:cubicBezTo>
                    <a:pt x="1203" y="5168"/>
                    <a:pt x="1192" y="5037"/>
                    <a:pt x="1203" y="4894"/>
                  </a:cubicBezTo>
                  <a:cubicBezTo>
                    <a:pt x="1215" y="4715"/>
                    <a:pt x="1144" y="4537"/>
                    <a:pt x="989" y="4442"/>
                  </a:cubicBezTo>
                  <a:cubicBezTo>
                    <a:pt x="751" y="4275"/>
                    <a:pt x="620" y="3989"/>
                    <a:pt x="691" y="3703"/>
                  </a:cubicBezTo>
                  <a:cubicBezTo>
                    <a:pt x="751" y="3429"/>
                    <a:pt x="965" y="3203"/>
                    <a:pt x="1251" y="3156"/>
                  </a:cubicBezTo>
                  <a:cubicBezTo>
                    <a:pt x="1299" y="3144"/>
                    <a:pt x="1334" y="3144"/>
                    <a:pt x="1382" y="3144"/>
                  </a:cubicBezTo>
                  <a:close/>
                  <a:moveTo>
                    <a:pt x="7002" y="3144"/>
                  </a:moveTo>
                  <a:cubicBezTo>
                    <a:pt x="7037" y="3144"/>
                    <a:pt x="7085" y="3144"/>
                    <a:pt x="7145" y="3156"/>
                  </a:cubicBezTo>
                  <a:cubicBezTo>
                    <a:pt x="7430" y="3203"/>
                    <a:pt x="7669" y="3441"/>
                    <a:pt x="7716" y="3703"/>
                  </a:cubicBezTo>
                  <a:cubicBezTo>
                    <a:pt x="7776" y="3989"/>
                    <a:pt x="7657" y="4275"/>
                    <a:pt x="7418" y="4442"/>
                  </a:cubicBezTo>
                  <a:cubicBezTo>
                    <a:pt x="7264" y="4537"/>
                    <a:pt x="7180" y="4715"/>
                    <a:pt x="7192" y="4894"/>
                  </a:cubicBezTo>
                  <a:cubicBezTo>
                    <a:pt x="7204" y="5037"/>
                    <a:pt x="7192" y="5168"/>
                    <a:pt x="7145" y="5299"/>
                  </a:cubicBezTo>
                  <a:cubicBezTo>
                    <a:pt x="7037" y="5632"/>
                    <a:pt x="6740" y="5894"/>
                    <a:pt x="6406" y="5954"/>
                  </a:cubicBezTo>
                  <a:cubicBezTo>
                    <a:pt x="6348" y="5966"/>
                    <a:pt x="6290" y="5971"/>
                    <a:pt x="6233" y="5971"/>
                  </a:cubicBezTo>
                  <a:cubicBezTo>
                    <a:pt x="6126" y="5971"/>
                    <a:pt x="6023" y="5953"/>
                    <a:pt x="5930" y="5930"/>
                  </a:cubicBezTo>
                  <a:cubicBezTo>
                    <a:pt x="6287" y="5549"/>
                    <a:pt x="6537" y="5073"/>
                    <a:pt x="6609" y="4537"/>
                  </a:cubicBezTo>
                  <a:lnTo>
                    <a:pt x="6728" y="4537"/>
                  </a:lnTo>
                  <a:cubicBezTo>
                    <a:pt x="7061" y="4537"/>
                    <a:pt x="7323" y="4275"/>
                    <a:pt x="7323" y="3941"/>
                  </a:cubicBezTo>
                  <a:cubicBezTo>
                    <a:pt x="7323" y="3703"/>
                    <a:pt x="7168" y="3501"/>
                    <a:pt x="6966" y="3394"/>
                  </a:cubicBezTo>
                  <a:lnTo>
                    <a:pt x="6966" y="3144"/>
                  </a:lnTo>
                  <a:close/>
                  <a:moveTo>
                    <a:pt x="4216" y="346"/>
                  </a:moveTo>
                  <a:cubicBezTo>
                    <a:pt x="5585" y="346"/>
                    <a:pt x="6680" y="1441"/>
                    <a:pt x="6680" y="2810"/>
                  </a:cubicBezTo>
                  <a:lnTo>
                    <a:pt x="6680" y="3346"/>
                  </a:lnTo>
                  <a:lnTo>
                    <a:pt x="6668" y="3346"/>
                  </a:lnTo>
                  <a:cubicBezTo>
                    <a:pt x="6502" y="3346"/>
                    <a:pt x="6347" y="3322"/>
                    <a:pt x="6192" y="3287"/>
                  </a:cubicBezTo>
                  <a:cubicBezTo>
                    <a:pt x="6180" y="3283"/>
                    <a:pt x="6167" y="3281"/>
                    <a:pt x="6154" y="3281"/>
                  </a:cubicBezTo>
                  <a:cubicBezTo>
                    <a:pt x="6081" y="3281"/>
                    <a:pt x="6008" y="3335"/>
                    <a:pt x="5978" y="3406"/>
                  </a:cubicBezTo>
                  <a:cubicBezTo>
                    <a:pt x="5954" y="3501"/>
                    <a:pt x="6014" y="3584"/>
                    <a:pt x="6097" y="3620"/>
                  </a:cubicBezTo>
                  <a:cubicBezTo>
                    <a:pt x="6299" y="3680"/>
                    <a:pt x="6490" y="3691"/>
                    <a:pt x="6668" y="3691"/>
                  </a:cubicBezTo>
                  <a:lnTo>
                    <a:pt x="6752" y="3691"/>
                  </a:lnTo>
                  <a:cubicBezTo>
                    <a:pt x="6907" y="3691"/>
                    <a:pt x="7026" y="3810"/>
                    <a:pt x="7026" y="3965"/>
                  </a:cubicBezTo>
                  <a:cubicBezTo>
                    <a:pt x="7026" y="4108"/>
                    <a:pt x="6907" y="4227"/>
                    <a:pt x="6752" y="4227"/>
                  </a:cubicBezTo>
                  <a:lnTo>
                    <a:pt x="6656" y="4227"/>
                  </a:lnTo>
                  <a:lnTo>
                    <a:pt x="6656" y="4215"/>
                  </a:lnTo>
                  <a:cubicBezTo>
                    <a:pt x="6656" y="4120"/>
                    <a:pt x="6573" y="4049"/>
                    <a:pt x="6490" y="4049"/>
                  </a:cubicBezTo>
                  <a:cubicBezTo>
                    <a:pt x="6395" y="4049"/>
                    <a:pt x="6323" y="4120"/>
                    <a:pt x="6323" y="4215"/>
                  </a:cubicBezTo>
                  <a:cubicBezTo>
                    <a:pt x="6323" y="5370"/>
                    <a:pt x="5371" y="6323"/>
                    <a:pt x="4216" y="6323"/>
                  </a:cubicBezTo>
                  <a:cubicBezTo>
                    <a:pt x="3037" y="6311"/>
                    <a:pt x="2084" y="5358"/>
                    <a:pt x="2084" y="4203"/>
                  </a:cubicBezTo>
                  <a:cubicBezTo>
                    <a:pt x="2084" y="4108"/>
                    <a:pt x="2013" y="4037"/>
                    <a:pt x="1918" y="4037"/>
                  </a:cubicBezTo>
                  <a:cubicBezTo>
                    <a:pt x="1834" y="4037"/>
                    <a:pt x="1763" y="4108"/>
                    <a:pt x="1763" y="4203"/>
                  </a:cubicBezTo>
                  <a:lnTo>
                    <a:pt x="1763" y="4215"/>
                  </a:lnTo>
                  <a:lnTo>
                    <a:pt x="1656" y="4215"/>
                  </a:lnTo>
                  <a:cubicBezTo>
                    <a:pt x="1501" y="4215"/>
                    <a:pt x="1382" y="4096"/>
                    <a:pt x="1382" y="3941"/>
                  </a:cubicBezTo>
                  <a:cubicBezTo>
                    <a:pt x="1382" y="3799"/>
                    <a:pt x="1501" y="3680"/>
                    <a:pt x="1656" y="3680"/>
                  </a:cubicBezTo>
                  <a:lnTo>
                    <a:pt x="1739" y="3680"/>
                  </a:lnTo>
                  <a:cubicBezTo>
                    <a:pt x="2918" y="3680"/>
                    <a:pt x="3847" y="2667"/>
                    <a:pt x="4180" y="2215"/>
                  </a:cubicBezTo>
                  <a:lnTo>
                    <a:pt x="4216" y="2215"/>
                  </a:lnTo>
                  <a:cubicBezTo>
                    <a:pt x="4418" y="2489"/>
                    <a:pt x="4871" y="2977"/>
                    <a:pt x="5454" y="3322"/>
                  </a:cubicBezTo>
                  <a:cubicBezTo>
                    <a:pt x="5476" y="3337"/>
                    <a:pt x="5502" y="3344"/>
                    <a:pt x="5528" y="3344"/>
                  </a:cubicBezTo>
                  <a:cubicBezTo>
                    <a:pt x="5586" y="3344"/>
                    <a:pt x="5644" y="3312"/>
                    <a:pt x="5668" y="3263"/>
                  </a:cubicBezTo>
                  <a:cubicBezTo>
                    <a:pt x="5716" y="3191"/>
                    <a:pt x="5680" y="3084"/>
                    <a:pt x="5609" y="3037"/>
                  </a:cubicBezTo>
                  <a:cubicBezTo>
                    <a:pt x="5073" y="2727"/>
                    <a:pt x="4680" y="2263"/>
                    <a:pt x="4478" y="2025"/>
                  </a:cubicBezTo>
                  <a:cubicBezTo>
                    <a:pt x="4418" y="1929"/>
                    <a:pt x="4323" y="1894"/>
                    <a:pt x="4216" y="1894"/>
                  </a:cubicBezTo>
                  <a:cubicBezTo>
                    <a:pt x="4109" y="1894"/>
                    <a:pt x="4001" y="1941"/>
                    <a:pt x="3942" y="2025"/>
                  </a:cubicBezTo>
                  <a:cubicBezTo>
                    <a:pt x="2989" y="3227"/>
                    <a:pt x="2096" y="3346"/>
                    <a:pt x="1763" y="3346"/>
                  </a:cubicBezTo>
                  <a:lnTo>
                    <a:pt x="1739" y="3346"/>
                  </a:lnTo>
                  <a:lnTo>
                    <a:pt x="1739" y="2810"/>
                  </a:lnTo>
                  <a:cubicBezTo>
                    <a:pt x="1739" y="1453"/>
                    <a:pt x="2846" y="346"/>
                    <a:pt x="4216" y="346"/>
                  </a:cubicBezTo>
                  <a:close/>
                  <a:moveTo>
                    <a:pt x="5085" y="6477"/>
                  </a:moveTo>
                  <a:lnTo>
                    <a:pt x="5085" y="7359"/>
                  </a:lnTo>
                  <a:cubicBezTo>
                    <a:pt x="5085" y="7847"/>
                    <a:pt x="4692" y="8252"/>
                    <a:pt x="4192" y="8252"/>
                  </a:cubicBezTo>
                  <a:cubicBezTo>
                    <a:pt x="3704" y="8252"/>
                    <a:pt x="3299" y="7847"/>
                    <a:pt x="3299" y="7359"/>
                  </a:cubicBezTo>
                  <a:lnTo>
                    <a:pt x="3299" y="6477"/>
                  </a:lnTo>
                  <a:cubicBezTo>
                    <a:pt x="3573" y="6585"/>
                    <a:pt x="3882" y="6644"/>
                    <a:pt x="4192" y="6644"/>
                  </a:cubicBezTo>
                  <a:cubicBezTo>
                    <a:pt x="4513" y="6644"/>
                    <a:pt x="4811" y="6585"/>
                    <a:pt x="5085" y="6477"/>
                  </a:cubicBezTo>
                  <a:close/>
                  <a:moveTo>
                    <a:pt x="5430" y="7061"/>
                  </a:moveTo>
                  <a:lnTo>
                    <a:pt x="5883" y="7204"/>
                  </a:lnTo>
                  <a:cubicBezTo>
                    <a:pt x="5954" y="7239"/>
                    <a:pt x="6002" y="7299"/>
                    <a:pt x="6002" y="7370"/>
                  </a:cubicBezTo>
                  <a:cubicBezTo>
                    <a:pt x="6014" y="7990"/>
                    <a:pt x="5883" y="8502"/>
                    <a:pt x="5752" y="8799"/>
                  </a:cubicBezTo>
                  <a:cubicBezTo>
                    <a:pt x="5664" y="9003"/>
                    <a:pt x="5465" y="9128"/>
                    <a:pt x="5259" y="9128"/>
                  </a:cubicBezTo>
                  <a:cubicBezTo>
                    <a:pt x="5213" y="9128"/>
                    <a:pt x="5166" y="9122"/>
                    <a:pt x="5121" y="9109"/>
                  </a:cubicBezTo>
                  <a:lnTo>
                    <a:pt x="4240" y="8883"/>
                  </a:lnTo>
                  <a:lnTo>
                    <a:pt x="4168" y="8883"/>
                  </a:lnTo>
                  <a:lnTo>
                    <a:pt x="3287" y="9109"/>
                  </a:lnTo>
                  <a:cubicBezTo>
                    <a:pt x="3247" y="9118"/>
                    <a:pt x="3205" y="9123"/>
                    <a:pt x="3164" y="9123"/>
                  </a:cubicBezTo>
                  <a:cubicBezTo>
                    <a:pt x="2953" y="9123"/>
                    <a:pt x="2748" y="8999"/>
                    <a:pt x="2668" y="8799"/>
                  </a:cubicBezTo>
                  <a:cubicBezTo>
                    <a:pt x="2525" y="8490"/>
                    <a:pt x="2394" y="7990"/>
                    <a:pt x="2430" y="7370"/>
                  </a:cubicBezTo>
                  <a:cubicBezTo>
                    <a:pt x="2430" y="7299"/>
                    <a:pt x="2489" y="7216"/>
                    <a:pt x="2549" y="7204"/>
                  </a:cubicBezTo>
                  <a:lnTo>
                    <a:pt x="2989" y="7061"/>
                  </a:lnTo>
                  <a:lnTo>
                    <a:pt x="2989" y="7359"/>
                  </a:lnTo>
                  <a:cubicBezTo>
                    <a:pt x="2989" y="8025"/>
                    <a:pt x="3537" y="8573"/>
                    <a:pt x="4216" y="8573"/>
                  </a:cubicBezTo>
                  <a:cubicBezTo>
                    <a:pt x="4882" y="8573"/>
                    <a:pt x="5430" y="8025"/>
                    <a:pt x="5430" y="7359"/>
                  </a:cubicBezTo>
                  <a:lnTo>
                    <a:pt x="5430" y="7061"/>
                  </a:lnTo>
                  <a:close/>
                  <a:moveTo>
                    <a:pt x="4204" y="0"/>
                  </a:moveTo>
                  <a:cubicBezTo>
                    <a:pt x="2656" y="0"/>
                    <a:pt x="1406" y="1251"/>
                    <a:pt x="1406" y="2798"/>
                  </a:cubicBezTo>
                  <a:lnTo>
                    <a:pt x="1406" y="2810"/>
                  </a:lnTo>
                  <a:cubicBezTo>
                    <a:pt x="1346" y="2810"/>
                    <a:pt x="1263" y="2810"/>
                    <a:pt x="1203" y="2822"/>
                  </a:cubicBezTo>
                  <a:cubicBezTo>
                    <a:pt x="787" y="2906"/>
                    <a:pt x="453" y="3227"/>
                    <a:pt x="370" y="3644"/>
                  </a:cubicBezTo>
                  <a:cubicBezTo>
                    <a:pt x="287" y="4061"/>
                    <a:pt x="465" y="4477"/>
                    <a:pt x="811" y="4715"/>
                  </a:cubicBezTo>
                  <a:cubicBezTo>
                    <a:pt x="870" y="4751"/>
                    <a:pt x="894" y="4823"/>
                    <a:pt x="882" y="4882"/>
                  </a:cubicBezTo>
                  <a:cubicBezTo>
                    <a:pt x="870" y="5061"/>
                    <a:pt x="882" y="5239"/>
                    <a:pt x="941" y="5418"/>
                  </a:cubicBezTo>
                  <a:cubicBezTo>
                    <a:pt x="1084" y="5858"/>
                    <a:pt x="1477" y="6204"/>
                    <a:pt x="1942" y="6299"/>
                  </a:cubicBezTo>
                  <a:cubicBezTo>
                    <a:pt x="2013" y="6311"/>
                    <a:pt x="2096" y="6311"/>
                    <a:pt x="2180" y="6311"/>
                  </a:cubicBezTo>
                  <a:cubicBezTo>
                    <a:pt x="2370" y="6311"/>
                    <a:pt x="2561" y="6263"/>
                    <a:pt x="2739" y="6180"/>
                  </a:cubicBezTo>
                  <a:cubicBezTo>
                    <a:pt x="2811" y="6239"/>
                    <a:pt x="2894" y="6275"/>
                    <a:pt x="2977" y="6323"/>
                  </a:cubicBezTo>
                  <a:lnTo>
                    <a:pt x="2977" y="6716"/>
                  </a:lnTo>
                  <a:lnTo>
                    <a:pt x="2430" y="6906"/>
                  </a:lnTo>
                  <a:cubicBezTo>
                    <a:pt x="2239" y="6978"/>
                    <a:pt x="2096" y="7156"/>
                    <a:pt x="2084" y="7370"/>
                  </a:cubicBezTo>
                  <a:lnTo>
                    <a:pt x="2084" y="7394"/>
                  </a:lnTo>
                  <a:lnTo>
                    <a:pt x="822" y="7847"/>
                  </a:lnTo>
                  <a:cubicBezTo>
                    <a:pt x="334" y="8025"/>
                    <a:pt x="1" y="8466"/>
                    <a:pt x="1" y="8990"/>
                  </a:cubicBezTo>
                  <a:lnTo>
                    <a:pt x="1" y="11061"/>
                  </a:lnTo>
                  <a:cubicBezTo>
                    <a:pt x="1" y="11145"/>
                    <a:pt x="72" y="11228"/>
                    <a:pt x="168" y="11228"/>
                  </a:cubicBezTo>
                  <a:cubicBezTo>
                    <a:pt x="251" y="11228"/>
                    <a:pt x="334" y="11145"/>
                    <a:pt x="334" y="11061"/>
                  </a:cubicBezTo>
                  <a:lnTo>
                    <a:pt x="334" y="8990"/>
                  </a:lnTo>
                  <a:cubicBezTo>
                    <a:pt x="334" y="8883"/>
                    <a:pt x="346" y="8787"/>
                    <a:pt x="394" y="8680"/>
                  </a:cubicBezTo>
                  <a:lnTo>
                    <a:pt x="1227" y="9395"/>
                  </a:lnTo>
                  <a:cubicBezTo>
                    <a:pt x="1346" y="9490"/>
                    <a:pt x="1418" y="9645"/>
                    <a:pt x="1418" y="9787"/>
                  </a:cubicBezTo>
                  <a:lnTo>
                    <a:pt x="1418" y="11061"/>
                  </a:lnTo>
                  <a:cubicBezTo>
                    <a:pt x="1418" y="11145"/>
                    <a:pt x="1489" y="11228"/>
                    <a:pt x="1584" y="11228"/>
                  </a:cubicBezTo>
                  <a:cubicBezTo>
                    <a:pt x="1668" y="11228"/>
                    <a:pt x="1739" y="11145"/>
                    <a:pt x="1739" y="11061"/>
                  </a:cubicBezTo>
                  <a:lnTo>
                    <a:pt x="1739" y="9787"/>
                  </a:lnTo>
                  <a:cubicBezTo>
                    <a:pt x="1739" y="9537"/>
                    <a:pt x="1644" y="9299"/>
                    <a:pt x="1442" y="9144"/>
                  </a:cubicBezTo>
                  <a:lnTo>
                    <a:pt x="584" y="8394"/>
                  </a:lnTo>
                  <a:cubicBezTo>
                    <a:pt x="668" y="8287"/>
                    <a:pt x="811" y="8204"/>
                    <a:pt x="941" y="8156"/>
                  </a:cubicBezTo>
                  <a:lnTo>
                    <a:pt x="2096" y="7751"/>
                  </a:lnTo>
                  <a:cubicBezTo>
                    <a:pt x="2132" y="8263"/>
                    <a:pt x="2251" y="8680"/>
                    <a:pt x="2370" y="8942"/>
                  </a:cubicBezTo>
                  <a:cubicBezTo>
                    <a:pt x="2508" y="9277"/>
                    <a:pt x="2825" y="9481"/>
                    <a:pt x="3167" y="9481"/>
                  </a:cubicBezTo>
                  <a:cubicBezTo>
                    <a:pt x="3238" y="9481"/>
                    <a:pt x="3310" y="9473"/>
                    <a:pt x="3382" y="9454"/>
                  </a:cubicBezTo>
                  <a:lnTo>
                    <a:pt x="4061" y="9287"/>
                  </a:lnTo>
                  <a:lnTo>
                    <a:pt x="4061" y="9823"/>
                  </a:lnTo>
                  <a:cubicBezTo>
                    <a:pt x="4061" y="9918"/>
                    <a:pt x="4144" y="9990"/>
                    <a:pt x="4228" y="9990"/>
                  </a:cubicBezTo>
                  <a:cubicBezTo>
                    <a:pt x="4311" y="9990"/>
                    <a:pt x="4394" y="9918"/>
                    <a:pt x="4394" y="9823"/>
                  </a:cubicBezTo>
                  <a:lnTo>
                    <a:pt x="4394" y="9287"/>
                  </a:lnTo>
                  <a:lnTo>
                    <a:pt x="5073" y="9454"/>
                  </a:lnTo>
                  <a:cubicBezTo>
                    <a:pt x="5144" y="9466"/>
                    <a:pt x="5228" y="9478"/>
                    <a:pt x="5287" y="9478"/>
                  </a:cubicBezTo>
                  <a:cubicBezTo>
                    <a:pt x="5621" y="9478"/>
                    <a:pt x="5942" y="9275"/>
                    <a:pt x="6085" y="8942"/>
                  </a:cubicBezTo>
                  <a:cubicBezTo>
                    <a:pt x="6204" y="8680"/>
                    <a:pt x="6323" y="8263"/>
                    <a:pt x="6359" y="7751"/>
                  </a:cubicBezTo>
                  <a:lnTo>
                    <a:pt x="7514" y="8156"/>
                  </a:lnTo>
                  <a:cubicBezTo>
                    <a:pt x="7669" y="8204"/>
                    <a:pt x="7788" y="8287"/>
                    <a:pt x="7871" y="8394"/>
                  </a:cubicBezTo>
                  <a:lnTo>
                    <a:pt x="7014" y="9133"/>
                  </a:lnTo>
                  <a:cubicBezTo>
                    <a:pt x="6823" y="9299"/>
                    <a:pt x="6716" y="9537"/>
                    <a:pt x="6716" y="9787"/>
                  </a:cubicBezTo>
                  <a:lnTo>
                    <a:pt x="6716" y="11061"/>
                  </a:lnTo>
                  <a:cubicBezTo>
                    <a:pt x="6716" y="11145"/>
                    <a:pt x="6787" y="11216"/>
                    <a:pt x="6871" y="11216"/>
                  </a:cubicBezTo>
                  <a:cubicBezTo>
                    <a:pt x="6966" y="11216"/>
                    <a:pt x="7037" y="11145"/>
                    <a:pt x="7037" y="11061"/>
                  </a:cubicBezTo>
                  <a:lnTo>
                    <a:pt x="7037" y="9787"/>
                  </a:lnTo>
                  <a:cubicBezTo>
                    <a:pt x="7037" y="9633"/>
                    <a:pt x="7109" y="9478"/>
                    <a:pt x="7228" y="9395"/>
                  </a:cubicBezTo>
                  <a:lnTo>
                    <a:pt x="8061" y="8680"/>
                  </a:lnTo>
                  <a:cubicBezTo>
                    <a:pt x="8097" y="8775"/>
                    <a:pt x="8121" y="8883"/>
                    <a:pt x="8121" y="8990"/>
                  </a:cubicBezTo>
                  <a:lnTo>
                    <a:pt x="8121" y="11061"/>
                  </a:lnTo>
                  <a:cubicBezTo>
                    <a:pt x="8121" y="11145"/>
                    <a:pt x="8204" y="11216"/>
                    <a:pt x="8288" y="11216"/>
                  </a:cubicBezTo>
                  <a:cubicBezTo>
                    <a:pt x="8383" y="11216"/>
                    <a:pt x="8454" y="11145"/>
                    <a:pt x="8454" y="11061"/>
                  </a:cubicBezTo>
                  <a:lnTo>
                    <a:pt x="8454" y="8990"/>
                  </a:lnTo>
                  <a:cubicBezTo>
                    <a:pt x="8395" y="8466"/>
                    <a:pt x="8061" y="8013"/>
                    <a:pt x="7573" y="7847"/>
                  </a:cubicBezTo>
                  <a:lnTo>
                    <a:pt x="6311" y="7394"/>
                  </a:lnTo>
                  <a:lnTo>
                    <a:pt x="6311" y="7370"/>
                  </a:lnTo>
                  <a:cubicBezTo>
                    <a:pt x="6299" y="7156"/>
                    <a:pt x="6168" y="6978"/>
                    <a:pt x="5966" y="6906"/>
                  </a:cubicBezTo>
                  <a:lnTo>
                    <a:pt x="5418" y="6716"/>
                  </a:lnTo>
                  <a:lnTo>
                    <a:pt x="5418" y="6323"/>
                  </a:lnTo>
                  <a:cubicBezTo>
                    <a:pt x="5502" y="6275"/>
                    <a:pt x="5585" y="6216"/>
                    <a:pt x="5656" y="6180"/>
                  </a:cubicBezTo>
                  <a:cubicBezTo>
                    <a:pt x="5835" y="6263"/>
                    <a:pt x="6025" y="6311"/>
                    <a:pt x="6216" y="6311"/>
                  </a:cubicBezTo>
                  <a:cubicBezTo>
                    <a:pt x="6299" y="6311"/>
                    <a:pt x="6383" y="6311"/>
                    <a:pt x="6454" y="6299"/>
                  </a:cubicBezTo>
                  <a:cubicBezTo>
                    <a:pt x="6918" y="6204"/>
                    <a:pt x="7311" y="5858"/>
                    <a:pt x="7454" y="5418"/>
                  </a:cubicBezTo>
                  <a:cubicBezTo>
                    <a:pt x="7514" y="5239"/>
                    <a:pt x="7526" y="5061"/>
                    <a:pt x="7514" y="4882"/>
                  </a:cubicBezTo>
                  <a:cubicBezTo>
                    <a:pt x="7514" y="4823"/>
                    <a:pt x="7549" y="4751"/>
                    <a:pt x="7585" y="4715"/>
                  </a:cubicBezTo>
                  <a:cubicBezTo>
                    <a:pt x="7954" y="4477"/>
                    <a:pt x="8109" y="4061"/>
                    <a:pt x="8026" y="3644"/>
                  </a:cubicBezTo>
                  <a:cubicBezTo>
                    <a:pt x="7930" y="3227"/>
                    <a:pt x="7609" y="2906"/>
                    <a:pt x="7192" y="2822"/>
                  </a:cubicBezTo>
                  <a:cubicBezTo>
                    <a:pt x="7133" y="2810"/>
                    <a:pt x="7061" y="2810"/>
                    <a:pt x="7002" y="2810"/>
                  </a:cubicBezTo>
                  <a:lnTo>
                    <a:pt x="7002" y="2798"/>
                  </a:lnTo>
                  <a:cubicBezTo>
                    <a:pt x="7002" y="1251"/>
                    <a:pt x="5752" y="0"/>
                    <a:pt x="4204" y="0"/>
                  </a:cubicBezTo>
                  <a:close/>
                </a:path>
              </a:pathLst>
            </a:custGeom>
            <a:solidFill>
              <a:srgbClr val="DBE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9"/>
            <p:cNvSpPr/>
            <p:nvPr/>
          </p:nvSpPr>
          <p:spPr>
            <a:xfrm>
              <a:off x="5031281" y="1828007"/>
              <a:ext cx="10201" cy="15872"/>
            </a:xfrm>
            <a:custGeom>
              <a:rect b="b" l="l" r="r" t="t"/>
              <a:pathLst>
                <a:path extrusionOk="0" h="501" w="322">
                  <a:moveTo>
                    <a:pt x="155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345"/>
                  </a:lnTo>
                  <a:cubicBezTo>
                    <a:pt x="0" y="429"/>
                    <a:pt x="72" y="500"/>
                    <a:pt x="155" y="500"/>
                  </a:cubicBezTo>
                  <a:cubicBezTo>
                    <a:pt x="250" y="500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DBE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OUTPUT PYTHON</a:t>
            </a:r>
            <a:endParaRPr/>
          </a:p>
        </p:txBody>
      </p:sp>
      <p:pic>
        <p:nvPicPr>
          <p:cNvPr id="893" name="Google Shape;8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00" y="989475"/>
            <a:ext cx="8527006" cy="38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31"/>
          <p:cNvSpPr txBox="1"/>
          <p:nvPr>
            <p:ph type="ctrTitle"/>
          </p:nvPr>
        </p:nvSpPr>
        <p:spPr>
          <a:xfrm>
            <a:off x="823800" y="1732200"/>
            <a:ext cx="7496400" cy="16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^(Thank</a:t>
            </a:r>
            <a:r>
              <a:rPr lang="en" sz="6000"/>
              <a:t> </a:t>
            </a:r>
            <a:r>
              <a:rPr lang="en" sz="6000"/>
              <a:t>You)\!\!$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