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Dosis"/>
      <p:regular r:id="rId38"/>
      <p:bold r:id="rId39"/>
    </p:embeddedFont>
    <p:embeddedFont>
      <p:font typeface="Bebas Neue"/>
      <p:regular r:id="rId40"/>
    </p:embeddedFont>
    <p:embeddedFont>
      <p:font typeface="Fjalla One"/>
      <p:regular r:id="rId41"/>
    </p:embeddedFont>
    <p:embeddedFont>
      <p:font typeface="Pacifico"/>
      <p:regular r:id="rId42"/>
    </p:embeddedFont>
    <p:embeddedFont>
      <p:font typeface="Quicksand"/>
      <p:regular r:id="rId43"/>
      <p:bold r:id="rId44"/>
    </p:embeddedFont>
    <p:embeddedFont>
      <p:font typeface="PT Sans"/>
      <p:regular r:id="rId45"/>
      <p:bold r:id="rId46"/>
      <p:italic r:id="rId47"/>
      <p:boldItalic r:id="rId48"/>
    </p:embeddedFont>
    <p:embeddedFont>
      <p:font typeface="Quicksand Medium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ebasNeue-regular.fntdata"/><Relationship Id="rId42" Type="http://schemas.openxmlformats.org/officeDocument/2006/relationships/font" Target="fonts/Pacifico-regular.fntdata"/><Relationship Id="rId41" Type="http://schemas.openxmlformats.org/officeDocument/2006/relationships/font" Target="fonts/FjallaOne-regular.fntdata"/><Relationship Id="rId44" Type="http://schemas.openxmlformats.org/officeDocument/2006/relationships/font" Target="fonts/Quicksand-bold.fntdata"/><Relationship Id="rId43" Type="http://schemas.openxmlformats.org/officeDocument/2006/relationships/font" Target="fonts/Quicksand-regular.fntdata"/><Relationship Id="rId46" Type="http://schemas.openxmlformats.org/officeDocument/2006/relationships/font" Target="fonts/PTSans-bold.fntdata"/><Relationship Id="rId45" Type="http://schemas.openxmlformats.org/officeDocument/2006/relationships/font" Target="fonts/PT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TSans-boldItalic.fntdata"/><Relationship Id="rId47" Type="http://schemas.openxmlformats.org/officeDocument/2006/relationships/font" Target="fonts/PTSans-italic.fntdata"/><Relationship Id="rId49" Type="http://schemas.openxmlformats.org/officeDocument/2006/relationships/font" Target="fonts/Quicksand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Dosis-bold.fntdata"/><Relationship Id="rId38" Type="http://schemas.openxmlformats.org/officeDocument/2006/relationships/font" Target="fonts/Dosis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QuicksandMedium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1e10c9871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1e10c9871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1e10c98716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1e10c98716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1e10c98716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1e10c98716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1e10c9871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1e10c9871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e10c9871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1e10c9871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1e51266c44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1e51266c44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0a7be6e97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0a7be6e9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e51266c4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1e51266c4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1e51266c44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1e51266c44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1e51266c44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1e51266c44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0a7be6e97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0a7be6e97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1e51266c44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1e51266c44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1e51266c44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1e51266c44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1e10c9871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1e10c9871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0a7be6e973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0a7be6e97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1e51266c4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1e51266c4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1e51266c44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1e51266c44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0a7be6e973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0a7be6e973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1e51266c44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1e51266c44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1e51266c44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1e51266c44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1e10c9871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1e10c9871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1e51266a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1e51266a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1e10c9871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1e10c9871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0a7be6e973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0a7be6e973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68b5eb21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68b5eb21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e10c9871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e10c9871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a7be6e973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a7be6e973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a7be6e9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0a7be6e9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1e10c9871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1e10c9871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e10c9871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1e10c9871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flipH="1">
            <a:off x="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flipH="1" rot="10800000">
            <a:off x="6322301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1073750" y="1108170"/>
            <a:ext cx="6996600" cy="22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466000" y="3804680"/>
            <a:ext cx="4212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17108" l="0" r="35542" t="0"/>
          <a:stretch/>
        </p:blipFill>
        <p:spPr>
          <a:xfrm>
            <a:off x="6030425" y="27192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20590" l="0" r="6542" t="0"/>
          <a:stretch/>
        </p:blipFill>
        <p:spPr>
          <a:xfrm flipH="1" rot="5400000">
            <a:off x="-1108798" y="1082927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1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flipH="1">
            <a:off x="12901" y="2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>
            <a:off x="6309401" y="2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998550" y="1614770"/>
            <a:ext cx="7146900" cy="11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subTitle"/>
          </p:nvPr>
        </p:nvSpPr>
        <p:spPr>
          <a:xfrm>
            <a:off x="2327550" y="3664780"/>
            <a:ext cx="44889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78" name="Google Shape;78;p11"/>
          <p:cNvPicPr preferRelativeResize="0"/>
          <p:nvPr/>
        </p:nvPicPr>
        <p:blipFill rotWithShape="1">
          <a:blip r:embed="rId3">
            <a:alphaModFix/>
          </a:blip>
          <a:srcRect b="20590" l="0" r="6542" t="0"/>
          <a:stretch/>
        </p:blipFill>
        <p:spPr>
          <a:xfrm rot="-5400000">
            <a:off x="5725627" y="1076852"/>
            <a:ext cx="4514273" cy="232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/>
          <p:cNvPicPr preferRelativeResize="0"/>
          <p:nvPr/>
        </p:nvPicPr>
        <p:blipFill rotWithShape="1">
          <a:blip r:embed="rId3">
            <a:alphaModFix/>
          </a:blip>
          <a:srcRect b="20590" l="0" r="6542" t="0"/>
          <a:stretch/>
        </p:blipFill>
        <p:spPr>
          <a:xfrm flipH="1" rot="5400000">
            <a:off x="-1095898" y="1076852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3"/>
          <p:cNvPicPr preferRelativeResize="0"/>
          <p:nvPr/>
        </p:nvPicPr>
        <p:blipFill rotWithShape="1">
          <a:blip r:embed="rId2">
            <a:alphaModFix amt="87000"/>
          </a:blip>
          <a:srcRect b="0" l="0" r="34742" t="39375"/>
          <a:stretch/>
        </p:blipFill>
        <p:spPr>
          <a:xfrm flipH="1" rot="10800000">
            <a:off x="7051675" y="3208581"/>
            <a:ext cx="2092324" cy="194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 rotWithShape="1">
          <a:blip r:embed="rId3">
            <a:alphaModFix/>
          </a:blip>
          <a:srcRect b="17105" l="0" r="35542" t="32315"/>
          <a:stretch/>
        </p:blipFill>
        <p:spPr>
          <a:xfrm>
            <a:off x="6030425" y="3664300"/>
            <a:ext cx="3113574" cy="147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17108" l="0" r="35542" t="0"/>
          <a:stretch/>
        </p:blipFill>
        <p:spPr>
          <a:xfrm>
            <a:off x="6030425" y="27192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2">
            <a:alphaModFix amt="87000"/>
          </a:blip>
          <a:srcRect b="0" l="0" r="34742" t="39375"/>
          <a:stretch/>
        </p:blipFill>
        <p:spPr>
          <a:xfrm flipH="1">
            <a:off x="0" y="0"/>
            <a:ext cx="2092324" cy="194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20590" l="0" r="22002" t="0"/>
          <a:stretch/>
        </p:blipFill>
        <p:spPr>
          <a:xfrm rot="10800000">
            <a:off x="-4077" y="1"/>
            <a:ext cx="3767649" cy="232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20590" l="0" r="22002" t="0"/>
          <a:stretch/>
        </p:blipFill>
        <p:spPr>
          <a:xfrm rot="10800000">
            <a:off x="-4077" y="1"/>
            <a:ext cx="3767649" cy="23224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546300" y="1223925"/>
            <a:ext cx="8051400" cy="3513900"/>
          </a:xfrm>
          <a:prstGeom prst="roundRect">
            <a:avLst>
              <a:gd fmla="val 8278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>
            <p:ph type="title"/>
          </p:nvPr>
        </p:nvSpPr>
        <p:spPr>
          <a:xfrm>
            <a:off x="1897212" y="1833700"/>
            <a:ext cx="24414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897212" y="2183298"/>
            <a:ext cx="24447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2" type="title"/>
          </p:nvPr>
        </p:nvSpPr>
        <p:spPr>
          <a:xfrm>
            <a:off x="1897212" y="3280410"/>
            <a:ext cx="24414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" name="Google Shape;92;p13"/>
          <p:cNvSpPr txBox="1"/>
          <p:nvPr>
            <p:ph idx="3" type="subTitle"/>
          </p:nvPr>
        </p:nvSpPr>
        <p:spPr>
          <a:xfrm>
            <a:off x="1897212" y="3630010"/>
            <a:ext cx="24447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4" type="title"/>
          </p:nvPr>
        </p:nvSpPr>
        <p:spPr>
          <a:xfrm>
            <a:off x="5785050" y="1833700"/>
            <a:ext cx="24414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4" name="Google Shape;94;p13"/>
          <p:cNvSpPr txBox="1"/>
          <p:nvPr>
            <p:ph idx="5" type="subTitle"/>
          </p:nvPr>
        </p:nvSpPr>
        <p:spPr>
          <a:xfrm>
            <a:off x="5785050" y="2183298"/>
            <a:ext cx="24447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6" type="title"/>
          </p:nvPr>
        </p:nvSpPr>
        <p:spPr>
          <a:xfrm>
            <a:off x="963008" y="202599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7" type="title"/>
          </p:nvPr>
        </p:nvSpPr>
        <p:spPr>
          <a:xfrm>
            <a:off x="4849208" y="2026000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8" type="title"/>
          </p:nvPr>
        </p:nvSpPr>
        <p:spPr>
          <a:xfrm>
            <a:off x="962996" y="3473788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idx="9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3" type="title"/>
          </p:nvPr>
        </p:nvSpPr>
        <p:spPr>
          <a:xfrm>
            <a:off x="5785050" y="3280410"/>
            <a:ext cx="24414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13"/>
          <p:cNvSpPr txBox="1"/>
          <p:nvPr>
            <p:ph idx="14" type="subTitle"/>
          </p:nvPr>
        </p:nvSpPr>
        <p:spPr>
          <a:xfrm>
            <a:off x="5785050" y="3630010"/>
            <a:ext cx="24447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hasCustomPrompt="1" idx="15" type="title"/>
          </p:nvPr>
        </p:nvSpPr>
        <p:spPr>
          <a:xfrm>
            <a:off x="4849208" y="3464800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flipH="1">
            <a:off x="-12899" y="-12973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>
            <p:ph type="title"/>
          </p:nvPr>
        </p:nvSpPr>
        <p:spPr>
          <a:xfrm>
            <a:off x="2923650" y="3721580"/>
            <a:ext cx="3296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5" name="Google Shape;105;p14"/>
          <p:cNvSpPr txBox="1"/>
          <p:nvPr>
            <p:ph idx="1" type="subTitle"/>
          </p:nvPr>
        </p:nvSpPr>
        <p:spPr>
          <a:xfrm>
            <a:off x="1216500" y="1231520"/>
            <a:ext cx="6711000" cy="22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106" name="Google Shape;106;p14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flipH="1" rot="10800000">
            <a:off x="6309401" y="2509202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20590" l="0" r="6542" t="0"/>
          <a:stretch/>
        </p:blipFill>
        <p:spPr>
          <a:xfrm flipH="1" rot="-5400000">
            <a:off x="5725627" y="1725129"/>
            <a:ext cx="4514273" cy="232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 rotWithShape="1">
          <a:blip r:embed="rId3">
            <a:alphaModFix/>
          </a:blip>
          <a:srcRect b="17108" l="0" r="35542" t="0"/>
          <a:stretch/>
        </p:blipFill>
        <p:spPr>
          <a:xfrm rot="10800000">
            <a:off x="-12898" y="-12971"/>
            <a:ext cx="3113574" cy="24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5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rot="10800000">
            <a:off x="1" y="2524224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>
            <a:off x="632230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>
            <p:ph type="title"/>
          </p:nvPr>
        </p:nvSpPr>
        <p:spPr>
          <a:xfrm>
            <a:off x="2492384" y="1464075"/>
            <a:ext cx="2814600" cy="14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" name="Google Shape;113;p15"/>
          <p:cNvSpPr txBox="1"/>
          <p:nvPr>
            <p:ph hasCustomPrompt="1" idx="2" type="title"/>
          </p:nvPr>
        </p:nvSpPr>
        <p:spPr>
          <a:xfrm>
            <a:off x="5609996" y="1724774"/>
            <a:ext cx="914400" cy="914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" name="Google Shape;114;p15"/>
          <p:cNvSpPr txBox="1"/>
          <p:nvPr>
            <p:ph idx="1" type="subTitle"/>
          </p:nvPr>
        </p:nvSpPr>
        <p:spPr>
          <a:xfrm>
            <a:off x="2542200" y="3804680"/>
            <a:ext cx="4059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3">
            <a:alphaModFix/>
          </a:blip>
          <a:srcRect b="17108" l="0" r="35542" t="0"/>
          <a:stretch/>
        </p:blipFill>
        <p:spPr>
          <a:xfrm flipH="1" rot="10800000">
            <a:off x="6030425" y="3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 b="20590" l="0" r="6542" t="0"/>
          <a:stretch/>
        </p:blipFill>
        <p:spPr>
          <a:xfrm rot="5400000">
            <a:off x="-1108798" y="1740152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>
            <a:off x="632230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rot="10800000">
            <a:off x="1" y="2524224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17108" l="0" r="35542" t="0"/>
          <a:stretch/>
        </p:blipFill>
        <p:spPr>
          <a:xfrm flipH="1" rot="10800000">
            <a:off x="6030425" y="3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b="20590" l="0" r="6542" t="0"/>
          <a:stretch/>
        </p:blipFill>
        <p:spPr>
          <a:xfrm rot="5400000">
            <a:off x="-1108798" y="1740152"/>
            <a:ext cx="4514273" cy="232247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" name="Google Shape;123;p16"/>
          <p:cNvSpPr/>
          <p:nvPr/>
        </p:nvSpPr>
        <p:spPr>
          <a:xfrm>
            <a:off x="546300" y="1223925"/>
            <a:ext cx="8051400" cy="3513900"/>
          </a:xfrm>
          <a:prstGeom prst="roundRect">
            <a:avLst>
              <a:gd fmla="val 8278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2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rot="10800000">
            <a:off x="0" y="252632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>
            <a:off x="6322301" y="-1430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17108" l="0" r="35542" t="0"/>
          <a:stretch/>
        </p:blipFill>
        <p:spPr>
          <a:xfrm flipH="1">
            <a:off x="1" y="272340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b="17108" l="0" r="35542" t="0"/>
          <a:stretch/>
        </p:blipFill>
        <p:spPr>
          <a:xfrm flipH="1" rot="10800000">
            <a:off x="6030425" y="-14297"/>
            <a:ext cx="3113574" cy="24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0" name="Google Shape;130;p17"/>
          <p:cNvSpPr/>
          <p:nvPr/>
        </p:nvSpPr>
        <p:spPr>
          <a:xfrm>
            <a:off x="546300" y="1223925"/>
            <a:ext cx="8051400" cy="3513900"/>
          </a:xfrm>
          <a:prstGeom prst="roundRect">
            <a:avLst>
              <a:gd fmla="val 8278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5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8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flipH="1">
            <a:off x="1" y="952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>
            <a:off x="6311701" y="9525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>
            <p:ph type="title"/>
          </p:nvPr>
        </p:nvSpPr>
        <p:spPr>
          <a:xfrm>
            <a:off x="722376" y="539496"/>
            <a:ext cx="7708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" type="subTitle"/>
          </p:nvPr>
        </p:nvSpPr>
        <p:spPr>
          <a:xfrm>
            <a:off x="2135550" y="3069074"/>
            <a:ext cx="48729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b="20590" l="0" r="6542" t="0"/>
          <a:stretch/>
        </p:blipFill>
        <p:spPr>
          <a:xfrm flipH="1" rot="5400000">
            <a:off x="-1108798" y="1092452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20590" l="0" r="6542" t="0"/>
          <a:stretch/>
        </p:blipFill>
        <p:spPr>
          <a:xfrm rot="-5400000">
            <a:off x="5727927" y="1092452"/>
            <a:ext cx="4514273" cy="232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>
            <a:off x="632230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rot="10800000">
            <a:off x="1" y="2524224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>
            <p:ph type="title"/>
          </p:nvPr>
        </p:nvSpPr>
        <p:spPr>
          <a:xfrm>
            <a:off x="616063" y="1159375"/>
            <a:ext cx="3881700" cy="19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1" type="subTitle"/>
          </p:nvPr>
        </p:nvSpPr>
        <p:spPr>
          <a:xfrm>
            <a:off x="616063" y="2983624"/>
            <a:ext cx="3886200" cy="10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 b="17108" l="0" r="35542" t="0"/>
          <a:stretch/>
        </p:blipFill>
        <p:spPr>
          <a:xfrm flipH="1" rot="10800000">
            <a:off x="6030425" y="3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b="20590" l="0" r="6542" t="0"/>
          <a:stretch/>
        </p:blipFill>
        <p:spPr>
          <a:xfrm rot="5400000">
            <a:off x="-1108798" y="1740152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0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>
            <a:off x="6309401" y="129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rot="10800000">
            <a:off x="1" y="2524224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>
            <p:ph type="title"/>
          </p:nvPr>
        </p:nvSpPr>
        <p:spPr>
          <a:xfrm>
            <a:off x="713300" y="1336650"/>
            <a:ext cx="3547800" cy="9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713300" y="2391000"/>
            <a:ext cx="35478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20590" l="0" r="6542" t="0"/>
          <a:stretch/>
        </p:blipFill>
        <p:spPr>
          <a:xfrm rot="-5400000">
            <a:off x="5725627" y="1095902"/>
            <a:ext cx="4514273" cy="232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 b="20590" l="0" r="6542" t="0"/>
          <a:stretch/>
        </p:blipFill>
        <p:spPr>
          <a:xfrm rot="5400000">
            <a:off x="-1108798" y="1740152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rot="10800000">
            <a:off x="-12899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>
            <a:off x="630940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3723166" y="1787770"/>
            <a:ext cx="3033000" cy="7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2515030" y="1724770"/>
            <a:ext cx="914400" cy="914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216499" y="3695980"/>
            <a:ext cx="6711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b="17108" l="0" r="35542" t="0"/>
          <a:stretch/>
        </p:blipFill>
        <p:spPr>
          <a:xfrm flipH="1">
            <a:off x="-12898" y="27192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3">
            <a:alphaModFix/>
          </a:blip>
          <a:srcRect b="20590" l="0" r="6542" t="0"/>
          <a:stretch/>
        </p:blipFill>
        <p:spPr>
          <a:xfrm rot="-5400000">
            <a:off x="5725627" y="1082927"/>
            <a:ext cx="4514273" cy="232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1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flipH="1">
            <a:off x="12901" y="345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flipH="1" rot="10800000">
            <a:off x="6309401" y="2509187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>
            <p:ph type="title"/>
          </p:nvPr>
        </p:nvSpPr>
        <p:spPr>
          <a:xfrm>
            <a:off x="4883225" y="1400825"/>
            <a:ext cx="3547200" cy="9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1" type="subTitle"/>
          </p:nvPr>
        </p:nvSpPr>
        <p:spPr>
          <a:xfrm>
            <a:off x="4883225" y="2412767"/>
            <a:ext cx="3547200" cy="14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 b="20590" l="0" r="6542" t="0"/>
          <a:stretch/>
        </p:blipFill>
        <p:spPr>
          <a:xfrm flipH="1" rot="-5400000">
            <a:off x="5725627" y="1725114"/>
            <a:ext cx="4514273" cy="232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20590" l="0" r="6542" t="0"/>
          <a:stretch/>
        </p:blipFill>
        <p:spPr>
          <a:xfrm flipH="1" rot="5400000">
            <a:off x="-1095898" y="1086377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2"/>
          <p:cNvPicPr preferRelativeResize="0"/>
          <p:nvPr/>
        </p:nvPicPr>
        <p:blipFill rotWithShape="1">
          <a:blip r:embed="rId2">
            <a:alphaModFix amt="87000"/>
          </a:blip>
          <a:srcRect b="0" l="32691" r="0" t="27478"/>
          <a:stretch/>
        </p:blipFill>
        <p:spPr>
          <a:xfrm flipH="1" rot="10800000">
            <a:off x="1" y="2818375"/>
            <a:ext cx="2158049" cy="23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 rotWithShape="1">
          <a:blip r:embed="rId2">
            <a:alphaModFix amt="87000"/>
          </a:blip>
          <a:srcRect b="0" l="0" r="34742" t="39375"/>
          <a:stretch/>
        </p:blipFill>
        <p:spPr>
          <a:xfrm>
            <a:off x="7051675" y="0"/>
            <a:ext cx="2092324" cy="194375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>
            <p:ph type="title"/>
          </p:nvPr>
        </p:nvSpPr>
        <p:spPr>
          <a:xfrm>
            <a:off x="996750" y="2909737"/>
            <a:ext cx="2980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3" name="Google Shape;163;p22"/>
          <p:cNvSpPr txBox="1"/>
          <p:nvPr>
            <p:ph idx="2" type="title"/>
          </p:nvPr>
        </p:nvSpPr>
        <p:spPr>
          <a:xfrm>
            <a:off x="5166450" y="2909737"/>
            <a:ext cx="2980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1" type="subTitle"/>
          </p:nvPr>
        </p:nvSpPr>
        <p:spPr>
          <a:xfrm>
            <a:off x="5166150" y="3268000"/>
            <a:ext cx="29814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5" name="Google Shape;165;p22"/>
          <p:cNvSpPr txBox="1"/>
          <p:nvPr>
            <p:ph idx="3" type="subTitle"/>
          </p:nvPr>
        </p:nvSpPr>
        <p:spPr>
          <a:xfrm>
            <a:off x="996750" y="3205367"/>
            <a:ext cx="29808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6" name="Google Shape;166;p22"/>
          <p:cNvSpPr txBox="1"/>
          <p:nvPr>
            <p:ph idx="4" type="title"/>
          </p:nvPr>
        </p:nvSpPr>
        <p:spPr>
          <a:xfrm>
            <a:off x="720000" y="539498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 b="17108" l="0" r="35542" t="0"/>
          <a:stretch/>
        </p:blipFill>
        <p:spPr>
          <a:xfrm rot="-5400000">
            <a:off x="6375100" y="3446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b="17108" l="0" r="35542" t="0"/>
          <a:stretch/>
        </p:blipFill>
        <p:spPr>
          <a:xfrm rot="5400000">
            <a:off x="-344650" y="2374600"/>
            <a:ext cx="3113574" cy="24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4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/>
          <p:cNvPicPr preferRelativeResize="0"/>
          <p:nvPr/>
        </p:nvPicPr>
        <p:blipFill rotWithShape="1">
          <a:blip r:embed="rId2">
            <a:alphaModFix amt="87000"/>
          </a:blip>
          <a:srcRect b="0" l="32691" r="0" t="27478"/>
          <a:stretch/>
        </p:blipFill>
        <p:spPr>
          <a:xfrm>
            <a:off x="1" y="-1"/>
            <a:ext cx="2158049" cy="23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17108" l="0" r="35542" t="0"/>
          <a:stretch/>
        </p:blipFill>
        <p:spPr>
          <a:xfrm flipH="1" rot="5400000">
            <a:off x="-344650" y="3446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2">
            <a:alphaModFix amt="87000"/>
          </a:blip>
          <a:srcRect b="0" l="0" r="34742" t="39375"/>
          <a:stretch/>
        </p:blipFill>
        <p:spPr>
          <a:xfrm flipH="1" rot="10800000">
            <a:off x="7051675" y="3199748"/>
            <a:ext cx="2092324" cy="194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 rotWithShape="1">
          <a:blip r:embed="rId3">
            <a:alphaModFix/>
          </a:blip>
          <a:srcRect b="17108" l="0" r="35542" t="0"/>
          <a:stretch/>
        </p:blipFill>
        <p:spPr>
          <a:xfrm flipH="1" rot="-5400000">
            <a:off x="6375100" y="2374600"/>
            <a:ext cx="3113574" cy="24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/>
          <p:nvPr/>
        </p:nvSpPr>
        <p:spPr>
          <a:xfrm>
            <a:off x="546300" y="1223925"/>
            <a:ext cx="8051400" cy="3513900"/>
          </a:xfrm>
          <a:prstGeom prst="roundRect">
            <a:avLst>
              <a:gd fmla="val 8278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794950" y="1908175"/>
            <a:ext cx="3749400" cy="25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176" name="Google Shape;176;p23"/>
          <p:cNvSpPr txBox="1"/>
          <p:nvPr>
            <p:ph idx="2" type="body"/>
          </p:nvPr>
        </p:nvSpPr>
        <p:spPr>
          <a:xfrm>
            <a:off x="4599650" y="1908175"/>
            <a:ext cx="3749400" cy="25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177" name="Google Shape;177;p23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3" type="subTitle"/>
          </p:nvPr>
        </p:nvSpPr>
        <p:spPr>
          <a:xfrm>
            <a:off x="720000" y="1243575"/>
            <a:ext cx="7704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0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4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>
            <a:off x="632230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rot="10800000">
            <a:off x="1" y="2524224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1" type="subTitle"/>
          </p:nvPr>
        </p:nvSpPr>
        <p:spPr>
          <a:xfrm>
            <a:off x="1663800" y="3311153"/>
            <a:ext cx="1792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5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2" type="subTitle"/>
          </p:nvPr>
        </p:nvSpPr>
        <p:spPr>
          <a:xfrm>
            <a:off x="1662600" y="3662988"/>
            <a:ext cx="17946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idx="3" type="subTitle"/>
          </p:nvPr>
        </p:nvSpPr>
        <p:spPr>
          <a:xfrm>
            <a:off x="5775913" y="3311153"/>
            <a:ext cx="1792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5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86" name="Google Shape;186;p24"/>
          <p:cNvSpPr txBox="1"/>
          <p:nvPr>
            <p:ph idx="4" type="subTitle"/>
          </p:nvPr>
        </p:nvSpPr>
        <p:spPr>
          <a:xfrm>
            <a:off x="5774713" y="3662988"/>
            <a:ext cx="17946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7" name="Google Shape;187;p24"/>
          <p:cNvSpPr txBox="1"/>
          <p:nvPr>
            <p:ph idx="5" type="subTitle"/>
          </p:nvPr>
        </p:nvSpPr>
        <p:spPr>
          <a:xfrm>
            <a:off x="720000" y="1224788"/>
            <a:ext cx="7704000" cy="5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 b="20590" l="0" r="6542" t="0"/>
          <a:stretch/>
        </p:blipFill>
        <p:spPr>
          <a:xfrm rot="5400000">
            <a:off x="-1108798" y="1740152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 rotWithShape="1">
          <a:blip r:embed="rId3">
            <a:alphaModFix/>
          </a:blip>
          <a:srcRect b="17108" l="0" r="35542" t="0"/>
          <a:stretch/>
        </p:blipFill>
        <p:spPr>
          <a:xfrm rot="-5400000">
            <a:off x="6420949" y="344653"/>
            <a:ext cx="3113574" cy="24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5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flipH="1">
            <a:off x="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>
            <a:off x="6322301" y="75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 b="17108" l="0" r="35542" t="0"/>
          <a:stretch/>
        </p:blipFill>
        <p:spPr>
          <a:xfrm flipH="1" rot="10800000">
            <a:off x="6030425" y="4625"/>
            <a:ext cx="3113574" cy="24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>
            <p:ph type="title"/>
          </p:nvPr>
        </p:nvSpPr>
        <p:spPr>
          <a:xfrm>
            <a:off x="830700" y="2845689"/>
            <a:ext cx="2017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5" name="Google Shape;195;p25"/>
          <p:cNvSpPr txBox="1"/>
          <p:nvPr>
            <p:ph idx="1" type="subTitle"/>
          </p:nvPr>
        </p:nvSpPr>
        <p:spPr>
          <a:xfrm>
            <a:off x="830700" y="3202305"/>
            <a:ext cx="20172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6" name="Google Shape;196;p25"/>
          <p:cNvSpPr txBox="1"/>
          <p:nvPr>
            <p:ph idx="2" type="title"/>
          </p:nvPr>
        </p:nvSpPr>
        <p:spPr>
          <a:xfrm>
            <a:off x="3563397" y="2845689"/>
            <a:ext cx="2017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7" name="Google Shape;197;p25"/>
          <p:cNvSpPr txBox="1"/>
          <p:nvPr>
            <p:ph idx="3" type="subTitle"/>
          </p:nvPr>
        </p:nvSpPr>
        <p:spPr>
          <a:xfrm>
            <a:off x="3563397" y="3202305"/>
            <a:ext cx="20172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idx="4" type="title"/>
          </p:nvPr>
        </p:nvSpPr>
        <p:spPr>
          <a:xfrm>
            <a:off x="6296094" y="2845689"/>
            <a:ext cx="2017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9" name="Google Shape;199;p25"/>
          <p:cNvSpPr txBox="1"/>
          <p:nvPr>
            <p:ph idx="5" type="subTitle"/>
          </p:nvPr>
        </p:nvSpPr>
        <p:spPr>
          <a:xfrm>
            <a:off x="6296094" y="3202305"/>
            <a:ext cx="20172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00" name="Google Shape;200;p25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 b="20590" l="0" r="6542" t="0"/>
          <a:stretch/>
        </p:blipFill>
        <p:spPr>
          <a:xfrm flipH="1" rot="5400000">
            <a:off x="-1108798" y="1082927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6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rot="10800000">
            <a:off x="-5424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flipH="1" rot="10800000">
            <a:off x="6322301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>
            <p:ph type="title"/>
          </p:nvPr>
        </p:nvSpPr>
        <p:spPr>
          <a:xfrm>
            <a:off x="2052630" y="1786557"/>
            <a:ext cx="2085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" name="Google Shape;206;p26"/>
          <p:cNvSpPr txBox="1"/>
          <p:nvPr>
            <p:ph idx="1" type="subTitle"/>
          </p:nvPr>
        </p:nvSpPr>
        <p:spPr>
          <a:xfrm>
            <a:off x="2052630" y="2068276"/>
            <a:ext cx="2082900" cy="66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07" name="Google Shape;207;p26"/>
          <p:cNvSpPr txBox="1"/>
          <p:nvPr>
            <p:ph idx="2" type="title"/>
          </p:nvPr>
        </p:nvSpPr>
        <p:spPr>
          <a:xfrm>
            <a:off x="6137327" y="1786545"/>
            <a:ext cx="20847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8" name="Google Shape;208;p26"/>
          <p:cNvSpPr txBox="1"/>
          <p:nvPr>
            <p:ph idx="3" type="subTitle"/>
          </p:nvPr>
        </p:nvSpPr>
        <p:spPr>
          <a:xfrm>
            <a:off x="6137327" y="2068266"/>
            <a:ext cx="2081700" cy="66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09" name="Google Shape;209;p26"/>
          <p:cNvSpPr txBox="1"/>
          <p:nvPr>
            <p:ph idx="4" type="title"/>
          </p:nvPr>
        </p:nvSpPr>
        <p:spPr>
          <a:xfrm>
            <a:off x="2052630" y="3234355"/>
            <a:ext cx="2082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0" name="Google Shape;210;p26"/>
          <p:cNvSpPr txBox="1"/>
          <p:nvPr>
            <p:ph idx="5" type="subTitle"/>
          </p:nvPr>
        </p:nvSpPr>
        <p:spPr>
          <a:xfrm>
            <a:off x="2052630" y="3516086"/>
            <a:ext cx="2082900" cy="66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1" name="Google Shape;211;p26"/>
          <p:cNvSpPr txBox="1"/>
          <p:nvPr>
            <p:ph idx="6" type="title"/>
          </p:nvPr>
        </p:nvSpPr>
        <p:spPr>
          <a:xfrm>
            <a:off x="6137327" y="3234353"/>
            <a:ext cx="20817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2" name="Google Shape;212;p26"/>
          <p:cNvSpPr txBox="1"/>
          <p:nvPr>
            <p:ph idx="7" type="subTitle"/>
          </p:nvPr>
        </p:nvSpPr>
        <p:spPr>
          <a:xfrm>
            <a:off x="6137327" y="3516086"/>
            <a:ext cx="2081700" cy="66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idx="8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17108" l="0" r="35542" t="0"/>
          <a:stretch/>
        </p:blipFill>
        <p:spPr>
          <a:xfrm flipH="1">
            <a:off x="0" y="2715525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 rotWithShape="1">
          <a:blip r:embed="rId3">
            <a:alphaModFix/>
          </a:blip>
          <a:srcRect b="20590" l="0" r="6542" t="0"/>
          <a:stretch/>
        </p:blipFill>
        <p:spPr>
          <a:xfrm rot="-5400000">
            <a:off x="5727152" y="1725127"/>
            <a:ext cx="4514273" cy="232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7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flipH="1">
            <a:off x="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flipH="1" rot="10800000">
            <a:off x="6322301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7"/>
          <p:cNvPicPr preferRelativeResize="0"/>
          <p:nvPr/>
        </p:nvPicPr>
        <p:blipFill rotWithShape="1">
          <a:blip r:embed="rId3">
            <a:alphaModFix/>
          </a:blip>
          <a:srcRect b="20590" l="0" r="6542" t="0"/>
          <a:stretch/>
        </p:blipFill>
        <p:spPr>
          <a:xfrm flipH="1" rot="5400000">
            <a:off x="-1108798" y="1082927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 rotWithShape="1">
          <a:blip r:embed="rId3">
            <a:alphaModFix/>
          </a:blip>
          <a:srcRect b="17108" l="0" r="35542" t="0"/>
          <a:stretch/>
        </p:blipFill>
        <p:spPr>
          <a:xfrm>
            <a:off x="6030425" y="2719250"/>
            <a:ext cx="3113574" cy="24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/>
          <p:nvPr/>
        </p:nvSpPr>
        <p:spPr>
          <a:xfrm>
            <a:off x="546300" y="1223925"/>
            <a:ext cx="8051400" cy="3513900"/>
          </a:xfrm>
          <a:prstGeom prst="roundRect">
            <a:avLst>
              <a:gd fmla="val 8278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 txBox="1"/>
          <p:nvPr>
            <p:ph type="title"/>
          </p:nvPr>
        </p:nvSpPr>
        <p:spPr>
          <a:xfrm>
            <a:off x="716075" y="1955327"/>
            <a:ext cx="2148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27"/>
          <p:cNvSpPr txBox="1"/>
          <p:nvPr>
            <p:ph idx="1" type="subTitle"/>
          </p:nvPr>
        </p:nvSpPr>
        <p:spPr>
          <a:xfrm>
            <a:off x="715775" y="2313248"/>
            <a:ext cx="2149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4" name="Google Shape;224;p27"/>
          <p:cNvSpPr txBox="1"/>
          <p:nvPr>
            <p:ph idx="2" type="title"/>
          </p:nvPr>
        </p:nvSpPr>
        <p:spPr>
          <a:xfrm>
            <a:off x="3497550" y="1955327"/>
            <a:ext cx="2148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" name="Google Shape;225;p27"/>
          <p:cNvSpPr txBox="1"/>
          <p:nvPr>
            <p:ph idx="3" type="subTitle"/>
          </p:nvPr>
        </p:nvSpPr>
        <p:spPr>
          <a:xfrm>
            <a:off x="3497250" y="2313248"/>
            <a:ext cx="2149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4" type="title"/>
          </p:nvPr>
        </p:nvSpPr>
        <p:spPr>
          <a:xfrm>
            <a:off x="716075" y="3694598"/>
            <a:ext cx="2148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27"/>
          <p:cNvSpPr txBox="1"/>
          <p:nvPr>
            <p:ph idx="5" type="subTitle"/>
          </p:nvPr>
        </p:nvSpPr>
        <p:spPr>
          <a:xfrm>
            <a:off x="715775" y="4052524"/>
            <a:ext cx="2149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8" name="Google Shape;228;p27"/>
          <p:cNvSpPr txBox="1"/>
          <p:nvPr>
            <p:ph idx="6" type="title"/>
          </p:nvPr>
        </p:nvSpPr>
        <p:spPr>
          <a:xfrm>
            <a:off x="3497550" y="3694598"/>
            <a:ext cx="2148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" name="Google Shape;229;p27"/>
          <p:cNvSpPr txBox="1"/>
          <p:nvPr>
            <p:ph idx="7" type="subTitle"/>
          </p:nvPr>
        </p:nvSpPr>
        <p:spPr>
          <a:xfrm>
            <a:off x="3497250" y="4052524"/>
            <a:ext cx="2149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30" name="Google Shape;230;p27"/>
          <p:cNvSpPr txBox="1"/>
          <p:nvPr>
            <p:ph idx="8" type="title"/>
          </p:nvPr>
        </p:nvSpPr>
        <p:spPr>
          <a:xfrm>
            <a:off x="6280438" y="1955327"/>
            <a:ext cx="21468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" name="Google Shape;231;p27"/>
          <p:cNvSpPr txBox="1"/>
          <p:nvPr>
            <p:ph idx="9" type="subTitle"/>
          </p:nvPr>
        </p:nvSpPr>
        <p:spPr>
          <a:xfrm>
            <a:off x="6279088" y="2313248"/>
            <a:ext cx="2149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32" name="Google Shape;232;p27"/>
          <p:cNvSpPr txBox="1"/>
          <p:nvPr>
            <p:ph idx="13" type="title"/>
          </p:nvPr>
        </p:nvSpPr>
        <p:spPr>
          <a:xfrm>
            <a:off x="6279388" y="3694598"/>
            <a:ext cx="21489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3" name="Google Shape;233;p27"/>
          <p:cNvSpPr txBox="1"/>
          <p:nvPr>
            <p:ph idx="14" type="subTitle"/>
          </p:nvPr>
        </p:nvSpPr>
        <p:spPr>
          <a:xfrm>
            <a:off x="6279088" y="4052524"/>
            <a:ext cx="2149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34" name="Google Shape;234;p27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rot="10800000">
            <a:off x="1" y="2518148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flipH="1" rot="10800000">
            <a:off x="6322301" y="2518148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 txBox="1"/>
          <p:nvPr>
            <p:ph hasCustomPrompt="1" type="title"/>
          </p:nvPr>
        </p:nvSpPr>
        <p:spPr>
          <a:xfrm>
            <a:off x="935230" y="1016992"/>
            <a:ext cx="33402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9" name="Google Shape;239;p28"/>
          <p:cNvSpPr txBox="1"/>
          <p:nvPr>
            <p:ph idx="1" type="subTitle"/>
          </p:nvPr>
        </p:nvSpPr>
        <p:spPr>
          <a:xfrm>
            <a:off x="935225" y="1656163"/>
            <a:ext cx="3340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0" name="Google Shape;240;p28"/>
          <p:cNvSpPr txBox="1"/>
          <p:nvPr>
            <p:ph hasCustomPrompt="1" idx="2" type="title"/>
          </p:nvPr>
        </p:nvSpPr>
        <p:spPr>
          <a:xfrm>
            <a:off x="4869920" y="1017004"/>
            <a:ext cx="33375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1" name="Google Shape;241;p28"/>
          <p:cNvSpPr txBox="1"/>
          <p:nvPr>
            <p:ph idx="3" type="subTitle"/>
          </p:nvPr>
        </p:nvSpPr>
        <p:spPr>
          <a:xfrm>
            <a:off x="4868575" y="1656163"/>
            <a:ext cx="3340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2" name="Google Shape;242;p28"/>
          <p:cNvSpPr txBox="1"/>
          <p:nvPr>
            <p:ph hasCustomPrompt="1" idx="4" type="title"/>
          </p:nvPr>
        </p:nvSpPr>
        <p:spPr>
          <a:xfrm>
            <a:off x="2430600" y="3115200"/>
            <a:ext cx="4274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3" name="Google Shape;243;p28"/>
          <p:cNvSpPr txBox="1"/>
          <p:nvPr>
            <p:ph idx="5" type="subTitle"/>
          </p:nvPr>
        </p:nvSpPr>
        <p:spPr>
          <a:xfrm>
            <a:off x="2434800" y="3758441"/>
            <a:ext cx="4274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pic>
        <p:nvPicPr>
          <p:cNvPr id="244" name="Google Shape;244;p28"/>
          <p:cNvPicPr preferRelativeResize="0"/>
          <p:nvPr/>
        </p:nvPicPr>
        <p:blipFill rotWithShape="1">
          <a:blip r:embed="rId3">
            <a:alphaModFix/>
          </a:blip>
          <a:srcRect b="20590" l="0" r="6542" t="0"/>
          <a:stretch/>
        </p:blipFill>
        <p:spPr>
          <a:xfrm rot="5400000">
            <a:off x="-1108798" y="1721102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8"/>
          <p:cNvPicPr preferRelativeResize="0"/>
          <p:nvPr/>
        </p:nvPicPr>
        <p:blipFill rotWithShape="1">
          <a:blip r:embed="rId3">
            <a:alphaModFix/>
          </a:blip>
          <a:srcRect b="17108" l="0" r="35542" t="0"/>
          <a:stretch/>
        </p:blipFill>
        <p:spPr>
          <a:xfrm>
            <a:off x="6030425" y="2715225"/>
            <a:ext cx="3113574" cy="24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9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flipH="1">
            <a:off x="1" y="952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>
            <a:off x="632230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 rotWithShape="1">
          <a:blip r:embed="rId3">
            <a:alphaModFix/>
          </a:blip>
          <a:srcRect b="20590" l="0" r="6542" t="0"/>
          <a:stretch/>
        </p:blipFill>
        <p:spPr>
          <a:xfrm flipH="1" rot="5400000">
            <a:off x="-1108798" y="1092452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 rotWithShape="1">
          <a:blip r:embed="rId3">
            <a:alphaModFix/>
          </a:blip>
          <a:srcRect b="17108" l="0" r="35542" t="0"/>
          <a:stretch/>
        </p:blipFill>
        <p:spPr>
          <a:xfrm flipH="1" rot="10800000">
            <a:off x="6030425" y="3"/>
            <a:ext cx="3113574" cy="24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9"/>
          <p:cNvSpPr txBox="1"/>
          <p:nvPr>
            <p:ph type="title"/>
          </p:nvPr>
        </p:nvSpPr>
        <p:spPr>
          <a:xfrm>
            <a:off x="713261" y="3210698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2" name="Google Shape;252;p29"/>
          <p:cNvSpPr txBox="1"/>
          <p:nvPr>
            <p:ph idx="1" type="subTitle"/>
          </p:nvPr>
        </p:nvSpPr>
        <p:spPr>
          <a:xfrm>
            <a:off x="713261" y="3567095"/>
            <a:ext cx="2305500" cy="6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3" name="Google Shape;253;p29"/>
          <p:cNvSpPr txBox="1"/>
          <p:nvPr>
            <p:ph idx="2" type="title"/>
          </p:nvPr>
        </p:nvSpPr>
        <p:spPr>
          <a:xfrm>
            <a:off x="3418731" y="3210698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4" name="Google Shape;254;p29"/>
          <p:cNvSpPr txBox="1"/>
          <p:nvPr>
            <p:ph idx="3" type="subTitle"/>
          </p:nvPr>
        </p:nvSpPr>
        <p:spPr>
          <a:xfrm>
            <a:off x="3418731" y="3567095"/>
            <a:ext cx="2305500" cy="6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5" name="Google Shape;255;p29"/>
          <p:cNvSpPr txBox="1"/>
          <p:nvPr>
            <p:ph idx="4" type="title"/>
          </p:nvPr>
        </p:nvSpPr>
        <p:spPr>
          <a:xfrm>
            <a:off x="6125239" y="3210698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6" name="Google Shape;256;p29"/>
          <p:cNvSpPr txBox="1"/>
          <p:nvPr>
            <p:ph idx="5" type="subTitle"/>
          </p:nvPr>
        </p:nvSpPr>
        <p:spPr>
          <a:xfrm>
            <a:off x="6125239" y="3567095"/>
            <a:ext cx="2305500" cy="6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7" name="Google Shape;257;p29"/>
          <p:cNvSpPr txBox="1"/>
          <p:nvPr>
            <p:ph hasCustomPrompt="1" idx="6" type="title"/>
          </p:nvPr>
        </p:nvSpPr>
        <p:spPr>
          <a:xfrm>
            <a:off x="1404611" y="1697801"/>
            <a:ext cx="922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8" name="Google Shape;258;p29"/>
          <p:cNvSpPr txBox="1"/>
          <p:nvPr>
            <p:ph hasCustomPrompt="1" idx="7" type="title"/>
          </p:nvPr>
        </p:nvSpPr>
        <p:spPr>
          <a:xfrm>
            <a:off x="4110081" y="1697801"/>
            <a:ext cx="922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29"/>
          <p:cNvSpPr txBox="1"/>
          <p:nvPr>
            <p:ph hasCustomPrompt="1" idx="8" type="title"/>
          </p:nvPr>
        </p:nvSpPr>
        <p:spPr>
          <a:xfrm>
            <a:off x="6816589" y="1697801"/>
            <a:ext cx="922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0" name="Google Shape;260;p29"/>
          <p:cNvSpPr txBox="1"/>
          <p:nvPr>
            <p:ph idx="9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0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rot="10800000">
            <a:off x="1" y="2524224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0"/>
          <p:cNvPicPr preferRelativeResize="0"/>
          <p:nvPr/>
        </p:nvPicPr>
        <p:blipFill rotWithShape="1">
          <a:blip r:embed="rId3">
            <a:alphaModFix/>
          </a:blip>
          <a:srcRect b="20590" l="0" r="6542" t="0"/>
          <a:stretch/>
        </p:blipFill>
        <p:spPr>
          <a:xfrm rot="5400000">
            <a:off x="-1108798" y="1740152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0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>
            <a:off x="6309401" y="12975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/>
          <p:nvPr/>
        </p:nvSpPr>
        <p:spPr>
          <a:xfrm>
            <a:off x="1669200" y="539500"/>
            <a:ext cx="5805600" cy="3391200"/>
          </a:xfrm>
          <a:prstGeom prst="roundRect">
            <a:avLst>
              <a:gd fmla="val 6914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0"/>
          <p:cNvPicPr preferRelativeResize="0"/>
          <p:nvPr/>
        </p:nvPicPr>
        <p:blipFill rotWithShape="1">
          <a:blip r:embed="rId3">
            <a:alphaModFix/>
          </a:blip>
          <a:srcRect b="20590" l="0" r="6542" t="0"/>
          <a:stretch/>
        </p:blipFill>
        <p:spPr>
          <a:xfrm rot="-5400000">
            <a:off x="5725627" y="1095902"/>
            <a:ext cx="4514273" cy="232247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 txBox="1"/>
          <p:nvPr>
            <p:ph type="title"/>
          </p:nvPr>
        </p:nvSpPr>
        <p:spPr>
          <a:xfrm>
            <a:off x="2276963" y="678112"/>
            <a:ext cx="42948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8" name="Google Shape;268;p30"/>
          <p:cNvSpPr txBox="1"/>
          <p:nvPr>
            <p:ph idx="1" type="subTitle"/>
          </p:nvPr>
        </p:nvSpPr>
        <p:spPr>
          <a:xfrm>
            <a:off x="2707013" y="1689775"/>
            <a:ext cx="34347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9" name="Google Shape;269;p30"/>
          <p:cNvSpPr txBox="1"/>
          <p:nvPr/>
        </p:nvSpPr>
        <p:spPr>
          <a:xfrm>
            <a:off x="2364713" y="2972000"/>
            <a:ext cx="4119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, and infographics &amp; images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 amt="87000"/>
          </a:blip>
          <a:srcRect b="0" l="0" r="34742" t="39375"/>
          <a:stretch/>
        </p:blipFill>
        <p:spPr>
          <a:xfrm rot="10800000">
            <a:off x="0" y="3199750"/>
            <a:ext cx="2092324" cy="194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 b="19826" l="0" r="42419" t="0"/>
          <a:stretch/>
        </p:blipFill>
        <p:spPr>
          <a:xfrm flipH="1">
            <a:off x="-2" y="2798725"/>
            <a:ext cx="2781327" cy="234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2">
            <a:alphaModFix amt="87000"/>
          </a:blip>
          <a:srcRect b="0" l="0" r="34742" t="39375"/>
          <a:stretch/>
        </p:blipFill>
        <p:spPr>
          <a:xfrm>
            <a:off x="7051675" y="0"/>
            <a:ext cx="2092324" cy="194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 b="20590" l="0" r="27525" t="0"/>
          <a:stretch/>
        </p:blipFill>
        <p:spPr>
          <a:xfrm rot="-5400000">
            <a:off x="6227261" y="576112"/>
            <a:ext cx="3500652" cy="23224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/>
          <p:nvPr/>
        </p:nvSpPr>
        <p:spPr>
          <a:xfrm>
            <a:off x="546300" y="1223917"/>
            <a:ext cx="8051400" cy="3593400"/>
          </a:xfrm>
          <a:prstGeom prst="roundRect">
            <a:avLst>
              <a:gd fmla="val 8278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0000" y="1223925"/>
            <a:ext cx="7704000" cy="3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1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flipH="1">
            <a:off x="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1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flipH="1" rot="10800000">
            <a:off x="6322301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1"/>
          <p:cNvPicPr preferRelativeResize="0"/>
          <p:nvPr/>
        </p:nvPicPr>
        <p:blipFill rotWithShape="1">
          <a:blip r:embed="rId3">
            <a:alphaModFix/>
          </a:blip>
          <a:srcRect b="17108" l="0" r="35542" t="0"/>
          <a:stretch/>
        </p:blipFill>
        <p:spPr>
          <a:xfrm>
            <a:off x="6030425" y="27192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1"/>
          <p:cNvPicPr preferRelativeResize="0"/>
          <p:nvPr/>
        </p:nvPicPr>
        <p:blipFill rotWithShape="1">
          <a:blip r:embed="rId3">
            <a:alphaModFix/>
          </a:blip>
          <a:srcRect b="20590" l="0" r="6542" t="0"/>
          <a:stretch/>
        </p:blipFill>
        <p:spPr>
          <a:xfrm flipH="1" rot="5400000">
            <a:off x="-1108798" y="1082927"/>
            <a:ext cx="4514273" cy="232247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1"/>
          <p:cNvSpPr/>
          <p:nvPr/>
        </p:nvSpPr>
        <p:spPr>
          <a:xfrm>
            <a:off x="546300" y="775050"/>
            <a:ext cx="8051400" cy="3593400"/>
          </a:xfrm>
          <a:prstGeom prst="roundRect">
            <a:avLst>
              <a:gd fmla="val 8278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2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rot="10800000">
            <a:off x="1" y="2528252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2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>
            <a:off x="6322301" y="6077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2"/>
          <p:cNvPicPr preferRelativeResize="0"/>
          <p:nvPr/>
        </p:nvPicPr>
        <p:blipFill rotWithShape="1">
          <a:blip r:embed="rId3">
            <a:alphaModFix/>
          </a:blip>
          <a:srcRect b="17108" l="0" r="35542" t="0"/>
          <a:stretch/>
        </p:blipFill>
        <p:spPr>
          <a:xfrm flipH="1" rot="10800000">
            <a:off x="6030425" y="6079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2"/>
          <p:cNvPicPr preferRelativeResize="0"/>
          <p:nvPr/>
        </p:nvPicPr>
        <p:blipFill rotWithShape="1">
          <a:blip r:embed="rId3">
            <a:alphaModFix/>
          </a:blip>
          <a:srcRect b="20590" l="0" r="6542" t="0"/>
          <a:stretch/>
        </p:blipFill>
        <p:spPr>
          <a:xfrm rot="5400000">
            <a:off x="-1108798" y="1744179"/>
            <a:ext cx="4514273" cy="232247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2"/>
          <p:cNvSpPr/>
          <p:nvPr/>
        </p:nvSpPr>
        <p:spPr>
          <a:xfrm>
            <a:off x="546300" y="775050"/>
            <a:ext cx="8051400" cy="3593400"/>
          </a:xfrm>
          <a:prstGeom prst="roundRect">
            <a:avLst>
              <a:gd fmla="val 8278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>
            <a:off x="632230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 rotWithShape="1">
          <a:blip r:embed="rId3">
            <a:alphaModFix/>
          </a:blip>
          <a:srcRect b="17108" l="0" r="35542" t="0"/>
          <a:stretch/>
        </p:blipFill>
        <p:spPr>
          <a:xfrm flipH="1" rot="10800000">
            <a:off x="6030425" y="3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flipH="1">
            <a:off x="12901" y="-6075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type="title"/>
          </p:nvPr>
        </p:nvSpPr>
        <p:spPr>
          <a:xfrm>
            <a:off x="1366500" y="3501475"/>
            <a:ext cx="2241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title"/>
          </p:nvPr>
        </p:nvSpPr>
        <p:spPr>
          <a:xfrm>
            <a:off x="5536200" y="3501475"/>
            <a:ext cx="2241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5536200" y="3870375"/>
            <a:ext cx="22413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"/>
          <p:cNvSpPr txBox="1"/>
          <p:nvPr>
            <p:ph idx="3" type="subTitle"/>
          </p:nvPr>
        </p:nvSpPr>
        <p:spPr>
          <a:xfrm>
            <a:off x="1366500" y="3870375"/>
            <a:ext cx="22413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5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3">
            <a:alphaModFix/>
          </a:blip>
          <a:srcRect b="20590" l="0" r="6542" t="0"/>
          <a:stretch/>
        </p:blipFill>
        <p:spPr>
          <a:xfrm flipH="1" rot="5400000">
            <a:off x="-1095898" y="1076852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6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flipH="1" rot="10800000">
            <a:off x="6309401" y="2524224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/>
          <p:cNvPicPr preferRelativeResize="0"/>
          <p:nvPr/>
        </p:nvPicPr>
        <p:blipFill rotWithShape="1">
          <a:blip r:embed="rId3">
            <a:alphaModFix/>
          </a:blip>
          <a:srcRect b="20590" l="0" r="6542" t="0"/>
          <a:stretch/>
        </p:blipFill>
        <p:spPr>
          <a:xfrm flipH="1" rot="-5400000">
            <a:off x="5725627" y="1740152"/>
            <a:ext cx="4514273" cy="232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6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flipH="1">
            <a:off x="-3374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"/>
          <p:cNvSpPr/>
          <p:nvPr/>
        </p:nvSpPr>
        <p:spPr>
          <a:xfrm>
            <a:off x="546300" y="1223925"/>
            <a:ext cx="8051400" cy="3513900"/>
          </a:xfrm>
          <a:prstGeom prst="roundRect">
            <a:avLst>
              <a:gd fmla="val 8278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3">
            <a:alphaModFix/>
          </a:blip>
          <a:srcRect b="17108" l="0" r="35542" t="0"/>
          <a:stretch/>
        </p:blipFill>
        <p:spPr>
          <a:xfrm rot="10800000">
            <a:off x="-12898" y="3"/>
            <a:ext cx="3113574" cy="24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7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rot="10800000">
            <a:off x="-12899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 b="20590" l="0" r="6542" t="0"/>
          <a:stretch/>
        </p:blipFill>
        <p:spPr>
          <a:xfrm rot="5400000">
            <a:off x="-1108798" y="1730627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flipH="1" rot="10800000">
            <a:off x="6322301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"/>
          <p:cNvPicPr preferRelativeResize="0"/>
          <p:nvPr/>
        </p:nvPicPr>
        <p:blipFill rotWithShape="1">
          <a:blip r:embed="rId3">
            <a:alphaModFix/>
          </a:blip>
          <a:srcRect b="17107" l="0" r="35542" t="23471"/>
          <a:stretch/>
        </p:blipFill>
        <p:spPr>
          <a:xfrm>
            <a:off x="6030425" y="3405625"/>
            <a:ext cx="3113574" cy="17378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/>
          <p:nvPr/>
        </p:nvSpPr>
        <p:spPr>
          <a:xfrm>
            <a:off x="546300" y="1223925"/>
            <a:ext cx="8051400" cy="3513900"/>
          </a:xfrm>
          <a:prstGeom prst="roundRect">
            <a:avLst>
              <a:gd fmla="val 8278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2028300" y="1937375"/>
            <a:ext cx="5087400" cy="20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8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rot="10800000">
            <a:off x="1" y="2509202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>
            <a:off x="6322301" y="-12973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 txBox="1"/>
          <p:nvPr>
            <p:ph type="title"/>
          </p:nvPr>
        </p:nvSpPr>
        <p:spPr>
          <a:xfrm>
            <a:off x="1414650" y="1202250"/>
            <a:ext cx="6314700" cy="27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3">
            <a:alphaModFix/>
          </a:blip>
          <a:srcRect b="17108" l="0" r="35542" t="0"/>
          <a:stretch/>
        </p:blipFill>
        <p:spPr>
          <a:xfrm flipH="1" rot="10800000">
            <a:off x="6030425" y="-12971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8"/>
          <p:cNvPicPr preferRelativeResize="0"/>
          <p:nvPr/>
        </p:nvPicPr>
        <p:blipFill rotWithShape="1">
          <a:blip r:embed="rId3">
            <a:alphaModFix/>
          </a:blip>
          <a:srcRect b="20590" l="0" r="6542" t="0"/>
          <a:stretch/>
        </p:blipFill>
        <p:spPr>
          <a:xfrm rot="5400000">
            <a:off x="-1108798" y="1725129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flipH="1" rot="10800000">
            <a:off x="6322301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2">
            <a:alphaModFix amt="79000"/>
          </a:blip>
          <a:srcRect b="0" l="0" r="34742" t="39375"/>
          <a:stretch/>
        </p:blipFill>
        <p:spPr>
          <a:xfrm flipH="1">
            <a:off x="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type="title"/>
          </p:nvPr>
        </p:nvSpPr>
        <p:spPr>
          <a:xfrm>
            <a:off x="1823550" y="925375"/>
            <a:ext cx="54969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subTitle"/>
          </p:nvPr>
        </p:nvSpPr>
        <p:spPr>
          <a:xfrm>
            <a:off x="1823625" y="2396075"/>
            <a:ext cx="5496900" cy="11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pic>
        <p:nvPicPr>
          <p:cNvPr id="67" name="Google Shape;67;p9"/>
          <p:cNvPicPr preferRelativeResize="0"/>
          <p:nvPr/>
        </p:nvPicPr>
        <p:blipFill rotWithShape="1">
          <a:blip r:embed="rId3">
            <a:alphaModFix/>
          </a:blip>
          <a:srcRect b="20590" l="0" r="6542" t="0"/>
          <a:stretch/>
        </p:blipFill>
        <p:spPr>
          <a:xfrm flipH="1" rot="5400000">
            <a:off x="-1108798" y="1082927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 rotWithShape="1">
          <a:blip r:embed="rId3">
            <a:alphaModFix/>
          </a:blip>
          <a:srcRect b="17108" l="0" r="35542" t="0"/>
          <a:stretch/>
        </p:blipFill>
        <p:spPr>
          <a:xfrm>
            <a:off x="6030425" y="2719250"/>
            <a:ext cx="3113574" cy="24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4476100" y="539500"/>
            <a:ext cx="3954900" cy="13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71" name="Google Shape;71;p10"/>
          <p:cNvPicPr preferRelativeResize="0"/>
          <p:nvPr/>
        </p:nvPicPr>
        <p:blipFill rotWithShape="1">
          <a:blip r:embed="rId2">
            <a:alphaModFix/>
          </a:blip>
          <a:srcRect b="17108" l="0" r="35542" t="0"/>
          <a:stretch/>
        </p:blipFill>
        <p:spPr>
          <a:xfrm>
            <a:off x="6030425" y="2728775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 rotWithShape="1">
          <a:blip r:embed="rId2">
            <a:alphaModFix/>
          </a:blip>
          <a:srcRect b="20590" l="0" r="6542" t="0"/>
          <a:stretch/>
        </p:blipFill>
        <p:spPr>
          <a:xfrm flipH="1" rot="5400000">
            <a:off x="-1108798" y="1082927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b="1" sz="35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●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-3238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○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-3238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■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-3238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●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-3238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○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-3238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■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-3238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●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-3238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○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-3238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■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Relationship Id="rId6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/>
          <p:nvPr/>
        </p:nvSpPr>
        <p:spPr>
          <a:xfrm>
            <a:off x="1216500" y="792420"/>
            <a:ext cx="6711000" cy="2513100"/>
          </a:xfrm>
          <a:prstGeom prst="roundRect">
            <a:avLst>
              <a:gd fmla="val 8278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"/>
          <p:cNvSpPr/>
          <p:nvPr/>
        </p:nvSpPr>
        <p:spPr>
          <a:xfrm>
            <a:off x="2000700" y="3472650"/>
            <a:ext cx="5016000" cy="1494300"/>
          </a:xfrm>
          <a:prstGeom prst="roundRect">
            <a:avLst>
              <a:gd fmla="val 20280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3"/>
          <p:cNvSpPr txBox="1"/>
          <p:nvPr>
            <p:ph type="ctrTitle"/>
          </p:nvPr>
        </p:nvSpPr>
        <p:spPr>
          <a:xfrm>
            <a:off x="1073700" y="901020"/>
            <a:ext cx="6996600" cy="22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Presentasi Kelompok 8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500"/>
              <a:t> Telaga Game PlayStore</a:t>
            </a:r>
            <a:endParaRPr b="0" sz="5500"/>
          </a:p>
        </p:txBody>
      </p:sp>
      <p:sp>
        <p:nvSpPr>
          <p:cNvPr id="289" name="Google Shape;289;p33"/>
          <p:cNvSpPr txBox="1"/>
          <p:nvPr>
            <p:ph idx="1" type="subTitle"/>
          </p:nvPr>
        </p:nvSpPr>
        <p:spPr>
          <a:xfrm>
            <a:off x="2466000" y="3804680"/>
            <a:ext cx="4212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 Christofer Wijaya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 Patrick Oentoro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Noel Christevent Mandak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Stefannus Christian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Tiffany Sondakh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2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PEMROGRAMAN</a:t>
            </a:r>
            <a:r>
              <a:rPr lang="en"/>
              <a:t> : Ukuran Pusat Data</a:t>
            </a:r>
            <a:endParaRPr/>
          </a:p>
        </p:txBody>
      </p:sp>
      <p:sp>
        <p:nvSpPr>
          <p:cNvPr id="433" name="Google Shape;433;p42"/>
          <p:cNvSpPr/>
          <p:nvPr/>
        </p:nvSpPr>
        <p:spPr>
          <a:xfrm>
            <a:off x="851775" y="1568325"/>
            <a:ext cx="505500" cy="400200"/>
          </a:xfrm>
          <a:prstGeom prst="roundRect">
            <a:avLst>
              <a:gd fmla="val 82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2"/>
          <p:cNvSpPr txBox="1"/>
          <p:nvPr/>
        </p:nvSpPr>
        <p:spPr>
          <a:xfrm flipH="1">
            <a:off x="906825" y="1585575"/>
            <a:ext cx="39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&gt;</a:t>
            </a:r>
            <a:endParaRPr b="1" sz="25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35" name="Google Shape;435;p42"/>
          <p:cNvSpPr txBox="1"/>
          <p:nvPr/>
        </p:nvSpPr>
        <p:spPr>
          <a:xfrm>
            <a:off x="1411888" y="1568325"/>
            <a:ext cx="32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Rata-rata, median, standar deviasi</a:t>
            </a:r>
            <a:endParaRPr>
              <a:solidFill>
                <a:schemeClr val="lt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436" name="Google Shape;43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325" y="2125100"/>
            <a:ext cx="1766169" cy="297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3325" y="2483150"/>
            <a:ext cx="2827450" cy="18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2"/>
          <p:cNvSpPr/>
          <p:nvPr/>
        </p:nvSpPr>
        <p:spPr>
          <a:xfrm>
            <a:off x="4706525" y="1568325"/>
            <a:ext cx="505500" cy="400200"/>
          </a:xfrm>
          <a:prstGeom prst="roundRect">
            <a:avLst>
              <a:gd fmla="val 82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2"/>
          <p:cNvSpPr txBox="1"/>
          <p:nvPr/>
        </p:nvSpPr>
        <p:spPr>
          <a:xfrm flipH="1">
            <a:off x="4711201" y="1585575"/>
            <a:ext cx="5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&gt;</a:t>
            </a:r>
            <a:endParaRPr b="1" sz="25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40" name="Google Shape;440;p42"/>
          <p:cNvSpPr txBox="1"/>
          <p:nvPr/>
        </p:nvSpPr>
        <p:spPr>
          <a:xfrm>
            <a:off x="5212025" y="1568325"/>
            <a:ext cx="8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Modus</a:t>
            </a:r>
            <a:endParaRPr>
              <a:solidFill>
                <a:schemeClr val="lt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441" name="Google Shape;44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4125" y="2162888"/>
            <a:ext cx="3149825" cy="11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4125" y="3404925"/>
            <a:ext cx="2117550" cy="6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3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PEMROGRAMAN</a:t>
            </a:r>
            <a:r>
              <a:rPr lang="en"/>
              <a:t> : Ukuran Lokasi</a:t>
            </a:r>
            <a:endParaRPr/>
          </a:p>
        </p:txBody>
      </p:sp>
      <p:sp>
        <p:nvSpPr>
          <p:cNvPr id="448" name="Google Shape;448;p43"/>
          <p:cNvSpPr txBox="1"/>
          <p:nvPr/>
        </p:nvSpPr>
        <p:spPr>
          <a:xfrm flipH="1">
            <a:off x="4857350" y="1634500"/>
            <a:ext cx="39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49" name="Google Shape;449;p43"/>
          <p:cNvSpPr/>
          <p:nvPr/>
        </p:nvSpPr>
        <p:spPr>
          <a:xfrm>
            <a:off x="989225" y="1313675"/>
            <a:ext cx="505500" cy="400200"/>
          </a:xfrm>
          <a:prstGeom prst="roundRect">
            <a:avLst>
              <a:gd fmla="val 82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3"/>
          <p:cNvSpPr/>
          <p:nvPr/>
        </p:nvSpPr>
        <p:spPr>
          <a:xfrm>
            <a:off x="4521350" y="1313675"/>
            <a:ext cx="505500" cy="400200"/>
          </a:xfrm>
          <a:prstGeom prst="roundRect">
            <a:avLst>
              <a:gd fmla="val 82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3"/>
          <p:cNvSpPr txBox="1"/>
          <p:nvPr/>
        </p:nvSpPr>
        <p:spPr>
          <a:xfrm flipH="1">
            <a:off x="1044275" y="1345325"/>
            <a:ext cx="3954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&gt;</a:t>
            </a:r>
            <a:endParaRPr b="1" sz="25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52" name="Google Shape;452;p43"/>
          <p:cNvSpPr txBox="1"/>
          <p:nvPr/>
        </p:nvSpPr>
        <p:spPr>
          <a:xfrm flipH="1">
            <a:off x="4576388" y="1330925"/>
            <a:ext cx="39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&gt;</a:t>
            </a:r>
            <a:endParaRPr b="1" sz="25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53" name="Google Shape;453;p43"/>
          <p:cNvSpPr txBox="1"/>
          <p:nvPr/>
        </p:nvSpPr>
        <p:spPr>
          <a:xfrm>
            <a:off x="1494746" y="1330925"/>
            <a:ext cx="21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Jangkauan Interkuartil</a:t>
            </a:r>
            <a:endParaRPr>
              <a:solidFill>
                <a:schemeClr val="lt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454" name="Google Shape;4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738" y="1777187"/>
            <a:ext cx="1941225" cy="6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7750" y="2451025"/>
            <a:ext cx="1941225" cy="845372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3"/>
          <p:cNvSpPr txBox="1"/>
          <p:nvPr/>
        </p:nvSpPr>
        <p:spPr>
          <a:xfrm>
            <a:off x="5026852" y="1345325"/>
            <a:ext cx="28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Batas Atas dan Batas Bawah</a:t>
            </a:r>
            <a:endParaRPr>
              <a:solidFill>
                <a:schemeClr val="lt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457" name="Google Shape;45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4300" y="1731125"/>
            <a:ext cx="2056150" cy="91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4300" y="2776199"/>
            <a:ext cx="2101850" cy="796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94300" y="3706525"/>
            <a:ext cx="2056150" cy="784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4"/>
          <p:cNvSpPr txBox="1"/>
          <p:nvPr/>
        </p:nvSpPr>
        <p:spPr>
          <a:xfrm flipH="1">
            <a:off x="1162725" y="1427525"/>
            <a:ext cx="39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65" name="Google Shape;465;p44"/>
          <p:cNvSpPr/>
          <p:nvPr/>
        </p:nvSpPr>
        <p:spPr>
          <a:xfrm>
            <a:off x="778600" y="1190100"/>
            <a:ext cx="553500" cy="400200"/>
          </a:xfrm>
          <a:prstGeom prst="roundRect">
            <a:avLst>
              <a:gd fmla="val 82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4"/>
          <p:cNvSpPr txBox="1"/>
          <p:nvPr/>
        </p:nvSpPr>
        <p:spPr>
          <a:xfrm flipH="1">
            <a:off x="985263" y="1190100"/>
            <a:ext cx="39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&gt;</a:t>
            </a:r>
            <a:endParaRPr b="1" sz="25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67" name="Google Shape;467;p44"/>
          <p:cNvSpPr txBox="1"/>
          <p:nvPr/>
        </p:nvSpPr>
        <p:spPr>
          <a:xfrm>
            <a:off x="1380677" y="1190100"/>
            <a:ext cx="28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Jumlah Pencilan</a:t>
            </a:r>
            <a:endParaRPr>
              <a:solidFill>
                <a:schemeClr val="lt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468" name="Google Shape;4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700" y="2975425"/>
            <a:ext cx="4610150" cy="97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725" y="1656775"/>
            <a:ext cx="7742404" cy="1122013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0" name="Google Shape;470;p44"/>
          <p:cNvSpPr txBox="1"/>
          <p:nvPr/>
        </p:nvSpPr>
        <p:spPr>
          <a:xfrm flipH="1">
            <a:off x="1369400" y="3277175"/>
            <a:ext cx="39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71" name="Google Shape;471;p44"/>
          <p:cNvSpPr txBox="1"/>
          <p:nvPr/>
        </p:nvSpPr>
        <p:spPr>
          <a:xfrm flipH="1">
            <a:off x="2737788" y="3153600"/>
            <a:ext cx="39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&gt;</a:t>
            </a:r>
            <a:endParaRPr b="1" sz="25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72" name="Google Shape;472;p44"/>
          <p:cNvSpPr txBox="1"/>
          <p:nvPr/>
        </p:nvSpPr>
        <p:spPr>
          <a:xfrm>
            <a:off x="3019352" y="3136350"/>
            <a:ext cx="28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output</a:t>
            </a:r>
            <a:endParaRPr>
              <a:solidFill>
                <a:schemeClr val="lt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38" y="152400"/>
            <a:ext cx="716532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6"/>
          <p:cNvSpPr/>
          <p:nvPr/>
        </p:nvSpPr>
        <p:spPr>
          <a:xfrm>
            <a:off x="1216500" y="925370"/>
            <a:ext cx="6711000" cy="2513100"/>
          </a:xfrm>
          <a:prstGeom prst="roundRect">
            <a:avLst>
              <a:gd fmla="val 8278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6"/>
          <p:cNvSpPr/>
          <p:nvPr/>
        </p:nvSpPr>
        <p:spPr>
          <a:xfrm>
            <a:off x="2387836" y="1597570"/>
            <a:ext cx="1168800" cy="1168800"/>
          </a:xfrm>
          <a:prstGeom prst="roundRect">
            <a:avLst>
              <a:gd fmla="val 82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6"/>
          <p:cNvSpPr txBox="1"/>
          <p:nvPr>
            <p:ph type="title"/>
          </p:nvPr>
        </p:nvSpPr>
        <p:spPr>
          <a:xfrm>
            <a:off x="3723175" y="1787775"/>
            <a:ext cx="3656400" cy="7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485" name="Google Shape;485;p46"/>
          <p:cNvSpPr txBox="1"/>
          <p:nvPr>
            <p:ph idx="2" type="title"/>
          </p:nvPr>
        </p:nvSpPr>
        <p:spPr>
          <a:xfrm>
            <a:off x="2451425" y="1724775"/>
            <a:ext cx="1041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7"/>
          <p:cNvSpPr/>
          <p:nvPr/>
        </p:nvSpPr>
        <p:spPr>
          <a:xfrm>
            <a:off x="1653750" y="1627650"/>
            <a:ext cx="5836500" cy="1888200"/>
          </a:xfrm>
          <a:prstGeom prst="roundRect">
            <a:avLst>
              <a:gd fmla="val 8278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7"/>
          <p:cNvSpPr txBox="1"/>
          <p:nvPr>
            <p:ph type="title"/>
          </p:nvPr>
        </p:nvSpPr>
        <p:spPr>
          <a:xfrm>
            <a:off x="1731400" y="1717875"/>
            <a:ext cx="5640600" cy="17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Histogram Data Parameter</a:t>
            </a:r>
            <a:endParaRPr sz="3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8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fmla="val 20280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8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OF DATA</a:t>
            </a:r>
            <a:endParaRPr/>
          </a:p>
        </p:txBody>
      </p:sp>
      <p:pic>
        <p:nvPicPr>
          <p:cNvPr id="498" name="Google Shape;498;p48"/>
          <p:cNvPicPr preferRelativeResize="0"/>
          <p:nvPr/>
        </p:nvPicPr>
        <p:blipFill rotWithShape="1">
          <a:blip r:embed="rId3">
            <a:alphaModFix/>
          </a:blip>
          <a:srcRect b="0" l="0" r="0" t="1594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9"/>
          <p:cNvSpPr/>
          <p:nvPr/>
        </p:nvSpPr>
        <p:spPr>
          <a:xfrm>
            <a:off x="1653750" y="1627650"/>
            <a:ext cx="5836500" cy="1888200"/>
          </a:xfrm>
          <a:prstGeom prst="roundRect">
            <a:avLst>
              <a:gd fmla="val 8278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9"/>
          <p:cNvSpPr txBox="1"/>
          <p:nvPr>
            <p:ph type="title"/>
          </p:nvPr>
        </p:nvSpPr>
        <p:spPr>
          <a:xfrm>
            <a:off x="1812575" y="2177550"/>
            <a:ext cx="5559300" cy="7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Value counts parameter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‘Instal (K)’</a:t>
            </a:r>
            <a:endParaRPr sz="4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0"/>
          <p:cNvSpPr txBox="1"/>
          <p:nvPr>
            <p:ph type="title"/>
          </p:nvPr>
        </p:nvSpPr>
        <p:spPr>
          <a:xfrm>
            <a:off x="3723166" y="1787770"/>
            <a:ext cx="3033000" cy="7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0"/>
          <p:cNvSpPr txBox="1"/>
          <p:nvPr>
            <p:ph idx="1" type="subTitle"/>
          </p:nvPr>
        </p:nvSpPr>
        <p:spPr>
          <a:xfrm>
            <a:off x="1216499" y="3695980"/>
            <a:ext cx="6711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1" name="Google Shape;51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5125" y="0"/>
            <a:ext cx="990708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5650" y="1181650"/>
            <a:ext cx="1904025" cy="230545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1"/>
          <p:cNvSpPr/>
          <p:nvPr/>
        </p:nvSpPr>
        <p:spPr>
          <a:xfrm>
            <a:off x="1653750" y="1627650"/>
            <a:ext cx="5836500" cy="1888200"/>
          </a:xfrm>
          <a:prstGeom prst="roundRect">
            <a:avLst>
              <a:gd fmla="val 8278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51"/>
          <p:cNvSpPr txBox="1"/>
          <p:nvPr>
            <p:ph type="title"/>
          </p:nvPr>
        </p:nvSpPr>
        <p:spPr>
          <a:xfrm>
            <a:off x="1812575" y="2177550"/>
            <a:ext cx="5559300" cy="7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Boxplot Data Parameter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fmla="val 20280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4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</a:t>
            </a:r>
            <a:endParaRPr/>
          </a:p>
        </p:txBody>
      </p:sp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720000" y="1223925"/>
            <a:ext cx="77040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Akhir 2020, terdapat sekitar 427.056 aplikasi game yang beredar di PlayStore. Akan tetapi, dari sekian banyaknya game tersebut, hanya terdapat sedikit game diantaranya yang mendapatkan rating yang tinggi.</a:t>
            </a:r>
            <a:endParaRPr sz="1700"/>
          </a:p>
        </p:txBody>
      </p:sp>
      <p:pic>
        <p:nvPicPr>
          <p:cNvPr id="297" name="Google Shape;2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350" y="2822750"/>
            <a:ext cx="63912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3"/>
          <p:cNvSpPr/>
          <p:nvPr/>
        </p:nvSpPr>
        <p:spPr>
          <a:xfrm>
            <a:off x="1216500" y="925370"/>
            <a:ext cx="6711000" cy="2513100"/>
          </a:xfrm>
          <a:prstGeom prst="roundRect">
            <a:avLst>
              <a:gd fmla="val 8278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3"/>
          <p:cNvSpPr/>
          <p:nvPr/>
        </p:nvSpPr>
        <p:spPr>
          <a:xfrm>
            <a:off x="2387836" y="1597570"/>
            <a:ext cx="1168800" cy="1168800"/>
          </a:xfrm>
          <a:prstGeom prst="roundRect">
            <a:avLst>
              <a:gd fmla="val 82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3"/>
          <p:cNvSpPr txBox="1"/>
          <p:nvPr>
            <p:ph type="title"/>
          </p:nvPr>
        </p:nvSpPr>
        <p:spPr>
          <a:xfrm>
            <a:off x="3723175" y="1787775"/>
            <a:ext cx="3656400" cy="7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DESKRIPSI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531" name="Google Shape;531;p53"/>
          <p:cNvSpPr txBox="1"/>
          <p:nvPr>
            <p:ph idx="2" type="title"/>
          </p:nvPr>
        </p:nvSpPr>
        <p:spPr>
          <a:xfrm>
            <a:off x="2451425" y="1724775"/>
            <a:ext cx="1041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4"/>
          <p:cNvSpPr/>
          <p:nvPr/>
        </p:nvSpPr>
        <p:spPr>
          <a:xfrm>
            <a:off x="1653750" y="1627650"/>
            <a:ext cx="5836500" cy="1888200"/>
          </a:xfrm>
          <a:prstGeom prst="roundRect">
            <a:avLst>
              <a:gd fmla="val 8278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4"/>
          <p:cNvSpPr txBox="1"/>
          <p:nvPr>
            <p:ph type="title"/>
          </p:nvPr>
        </p:nvSpPr>
        <p:spPr>
          <a:xfrm>
            <a:off x="1812575" y="2177550"/>
            <a:ext cx="5559300" cy="7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Histogram Perbandingan Sebaran Data</a:t>
            </a:r>
            <a:endParaRPr sz="4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250" y="152400"/>
            <a:ext cx="75795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138" y="97750"/>
            <a:ext cx="750971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Google Shape;55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488" y="152400"/>
            <a:ext cx="754702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8"/>
          <p:cNvSpPr/>
          <p:nvPr/>
        </p:nvSpPr>
        <p:spPr>
          <a:xfrm>
            <a:off x="1653750" y="1627650"/>
            <a:ext cx="5836500" cy="1888200"/>
          </a:xfrm>
          <a:prstGeom prst="roundRect">
            <a:avLst>
              <a:gd fmla="val 8278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8"/>
          <p:cNvSpPr txBox="1"/>
          <p:nvPr>
            <p:ph type="title"/>
          </p:nvPr>
        </p:nvSpPr>
        <p:spPr>
          <a:xfrm>
            <a:off x="1812575" y="2177550"/>
            <a:ext cx="5559300" cy="7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Boxplot</a:t>
            </a:r>
            <a:r>
              <a:rPr lang="en" sz="4100"/>
              <a:t> Perbandingan Sebaran Data</a:t>
            </a:r>
            <a:endParaRPr sz="4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Google Shape;56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450" y="0"/>
            <a:ext cx="548709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0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fmla="val 20280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60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 SINGKAT LAPORAN</a:t>
            </a:r>
            <a:endParaRPr/>
          </a:p>
        </p:txBody>
      </p:sp>
      <p:pic>
        <p:nvPicPr>
          <p:cNvPr id="570" name="Google Shape;57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350750"/>
            <a:ext cx="3505200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0150" y="1350750"/>
            <a:ext cx="41338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1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fmla="val 20280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61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 SINGKAT LAPORAN</a:t>
            </a:r>
            <a:endParaRPr/>
          </a:p>
        </p:txBody>
      </p:sp>
      <p:pic>
        <p:nvPicPr>
          <p:cNvPr id="578" name="Google Shape;57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507575"/>
            <a:ext cx="3680125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61"/>
          <p:cNvSpPr/>
          <p:nvPr/>
        </p:nvSpPr>
        <p:spPr>
          <a:xfrm>
            <a:off x="4536025" y="1758400"/>
            <a:ext cx="3967500" cy="2232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Dari boxplot terlihat bahwa game dengan total install lebih dari 500 juta dan 1 M sangat jauh dari batas atas data. </a:t>
            </a:r>
            <a:endParaRPr b="1" sz="15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Batas atas : 117.5 juta</a:t>
            </a:r>
            <a:endParaRPr b="1" sz="15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/>
          <p:nvPr/>
        </p:nvSpPr>
        <p:spPr>
          <a:xfrm>
            <a:off x="588125" y="1223925"/>
            <a:ext cx="3881700" cy="3513900"/>
          </a:xfrm>
          <a:prstGeom prst="roundRect">
            <a:avLst>
              <a:gd fmla="val 8278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5"/>
          <p:cNvSpPr/>
          <p:nvPr/>
        </p:nvSpPr>
        <p:spPr>
          <a:xfrm>
            <a:off x="4716000" y="1223925"/>
            <a:ext cx="3881700" cy="3513900"/>
          </a:xfrm>
          <a:prstGeom prst="roundRect">
            <a:avLst>
              <a:gd fmla="val 8278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5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fmla="val 20280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5"/>
          <p:cNvSpPr txBox="1"/>
          <p:nvPr>
            <p:ph type="title"/>
          </p:nvPr>
        </p:nvSpPr>
        <p:spPr>
          <a:xfrm>
            <a:off x="996750" y="2909737"/>
            <a:ext cx="2980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MENARIK INFORMASI</a:t>
            </a:r>
            <a:endParaRPr/>
          </a:p>
        </p:txBody>
      </p:sp>
      <p:sp>
        <p:nvSpPr>
          <p:cNvPr id="306" name="Google Shape;306;p35"/>
          <p:cNvSpPr txBox="1"/>
          <p:nvPr>
            <p:ph idx="4" type="title"/>
          </p:nvPr>
        </p:nvSpPr>
        <p:spPr>
          <a:xfrm>
            <a:off x="720000" y="539498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TUJUAN PROYEK</a:t>
            </a:r>
            <a:endParaRPr/>
          </a:p>
        </p:txBody>
      </p:sp>
      <p:sp>
        <p:nvSpPr>
          <p:cNvPr id="307" name="Google Shape;307;p35"/>
          <p:cNvSpPr txBox="1"/>
          <p:nvPr>
            <p:ph idx="2" type="title"/>
          </p:nvPr>
        </p:nvSpPr>
        <p:spPr>
          <a:xfrm>
            <a:off x="5166450" y="2909737"/>
            <a:ext cx="2980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MENYAJIKAN DATA</a:t>
            </a:r>
            <a:endParaRPr/>
          </a:p>
        </p:txBody>
      </p:sp>
      <p:sp>
        <p:nvSpPr>
          <p:cNvPr id="308" name="Google Shape;308;p35"/>
          <p:cNvSpPr txBox="1"/>
          <p:nvPr>
            <p:ph idx="1" type="subTitle"/>
          </p:nvPr>
        </p:nvSpPr>
        <p:spPr>
          <a:xfrm>
            <a:off x="5049313" y="3363450"/>
            <a:ext cx="32151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Menyajikan data secara deskriptif melalui grafik/diagram dan melalui ringkasan numerik.</a:t>
            </a:r>
            <a:endParaRPr/>
          </a:p>
        </p:txBody>
      </p:sp>
      <p:sp>
        <p:nvSpPr>
          <p:cNvPr id="309" name="Google Shape;309;p35"/>
          <p:cNvSpPr txBox="1"/>
          <p:nvPr>
            <p:ph idx="3" type="subTitle"/>
          </p:nvPr>
        </p:nvSpPr>
        <p:spPr>
          <a:xfrm>
            <a:off x="921425" y="3439650"/>
            <a:ext cx="32151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Menarik beberapa informasi dari data, terutama game apa saja yang bisa digolongkan berkualitas</a:t>
            </a:r>
            <a:endParaRPr/>
          </a:p>
        </p:txBody>
      </p:sp>
      <p:sp>
        <p:nvSpPr>
          <p:cNvPr id="310" name="Google Shape;310;p35"/>
          <p:cNvSpPr/>
          <p:nvPr/>
        </p:nvSpPr>
        <p:spPr>
          <a:xfrm>
            <a:off x="1995300" y="1762775"/>
            <a:ext cx="983700" cy="910800"/>
          </a:xfrm>
          <a:prstGeom prst="roundRect">
            <a:avLst>
              <a:gd fmla="val 82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5"/>
          <p:cNvSpPr/>
          <p:nvPr/>
        </p:nvSpPr>
        <p:spPr>
          <a:xfrm>
            <a:off x="6165000" y="1762775"/>
            <a:ext cx="983700" cy="910800"/>
          </a:xfrm>
          <a:prstGeom prst="roundRect">
            <a:avLst>
              <a:gd fmla="val 82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5"/>
          <p:cNvSpPr/>
          <p:nvPr/>
        </p:nvSpPr>
        <p:spPr>
          <a:xfrm>
            <a:off x="2208750" y="1939768"/>
            <a:ext cx="556798" cy="556798"/>
          </a:xfrm>
          <a:custGeom>
            <a:rect b="b" l="l" r="r" t="t"/>
            <a:pathLst>
              <a:path extrusionOk="0" h="110148" w="110148">
                <a:moveTo>
                  <a:pt x="69488" y="6777"/>
                </a:moveTo>
                <a:lnTo>
                  <a:pt x="70940" y="7369"/>
                </a:lnTo>
                <a:lnTo>
                  <a:pt x="72392" y="7961"/>
                </a:lnTo>
                <a:lnTo>
                  <a:pt x="73791" y="8606"/>
                </a:lnTo>
                <a:lnTo>
                  <a:pt x="75189" y="9251"/>
                </a:lnTo>
                <a:lnTo>
                  <a:pt x="76587" y="10004"/>
                </a:lnTo>
                <a:lnTo>
                  <a:pt x="77932" y="10704"/>
                </a:lnTo>
                <a:lnTo>
                  <a:pt x="79223" y="11510"/>
                </a:lnTo>
                <a:lnTo>
                  <a:pt x="80567" y="12317"/>
                </a:lnTo>
                <a:lnTo>
                  <a:pt x="81858" y="13178"/>
                </a:lnTo>
                <a:lnTo>
                  <a:pt x="83095" y="14038"/>
                </a:lnTo>
                <a:lnTo>
                  <a:pt x="84332" y="15006"/>
                </a:lnTo>
                <a:lnTo>
                  <a:pt x="85515" y="15921"/>
                </a:lnTo>
                <a:lnTo>
                  <a:pt x="86698" y="16889"/>
                </a:lnTo>
                <a:lnTo>
                  <a:pt x="87882" y="17910"/>
                </a:lnTo>
                <a:lnTo>
                  <a:pt x="89011" y="18986"/>
                </a:lnTo>
                <a:lnTo>
                  <a:pt x="90087" y="20008"/>
                </a:lnTo>
                <a:lnTo>
                  <a:pt x="91162" y="21137"/>
                </a:lnTo>
                <a:lnTo>
                  <a:pt x="92184" y="22267"/>
                </a:lnTo>
                <a:lnTo>
                  <a:pt x="93206" y="23396"/>
                </a:lnTo>
                <a:lnTo>
                  <a:pt x="94174" y="24580"/>
                </a:lnTo>
                <a:lnTo>
                  <a:pt x="95142" y="25817"/>
                </a:lnTo>
                <a:lnTo>
                  <a:pt x="96057" y="27054"/>
                </a:lnTo>
                <a:lnTo>
                  <a:pt x="96917" y="28291"/>
                </a:lnTo>
                <a:lnTo>
                  <a:pt x="97778" y="29581"/>
                </a:lnTo>
                <a:lnTo>
                  <a:pt x="98585" y="30872"/>
                </a:lnTo>
                <a:lnTo>
                  <a:pt x="99391" y="32217"/>
                </a:lnTo>
                <a:lnTo>
                  <a:pt x="100144" y="33561"/>
                </a:lnTo>
                <a:lnTo>
                  <a:pt x="100843" y="34906"/>
                </a:lnTo>
                <a:lnTo>
                  <a:pt x="101543" y="36304"/>
                </a:lnTo>
                <a:lnTo>
                  <a:pt x="102188" y="37756"/>
                </a:lnTo>
                <a:lnTo>
                  <a:pt x="102780" y="39155"/>
                </a:lnTo>
                <a:lnTo>
                  <a:pt x="103317" y="40607"/>
                </a:lnTo>
                <a:lnTo>
                  <a:pt x="69488" y="6777"/>
                </a:lnTo>
                <a:close/>
                <a:moveTo>
                  <a:pt x="52170" y="3282"/>
                </a:moveTo>
                <a:lnTo>
                  <a:pt x="53568" y="3335"/>
                </a:lnTo>
                <a:lnTo>
                  <a:pt x="54913" y="3443"/>
                </a:lnTo>
                <a:lnTo>
                  <a:pt x="56257" y="3604"/>
                </a:lnTo>
                <a:lnTo>
                  <a:pt x="57602" y="3766"/>
                </a:lnTo>
                <a:lnTo>
                  <a:pt x="58946" y="3981"/>
                </a:lnTo>
                <a:lnTo>
                  <a:pt x="60291" y="4196"/>
                </a:lnTo>
                <a:lnTo>
                  <a:pt x="62926" y="4787"/>
                </a:lnTo>
                <a:lnTo>
                  <a:pt x="105307" y="47168"/>
                </a:lnTo>
                <a:lnTo>
                  <a:pt x="105899" y="49804"/>
                </a:lnTo>
                <a:lnTo>
                  <a:pt x="106114" y="51148"/>
                </a:lnTo>
                <a:lnTo>
                  <a:pt x="106329" y="52493"/>
                </a:lnTo>
                <a:lnTo>
                  <a:pt x="106491" y="53837"/>
                </a:lnTo>
                <a:lnTo>
                  <a:pt x="106652" y="55182"/>
                </a:lnTo>
                <a:lnTo>
                  <a:pt x="106760" y="56580"/>
                </a:lnTo>
                <a:lnTo>
                  <a:pt x="106867" y="57979"/>
                </a:lnTo>
                <a:lnTo>
                  <a:pt x="52170" y="3282"/>
                </a:lnTo>
                <a:close/>
                <a:moveTo>
                  <a:pt x="51148" y="48298"/>
                </a:moveTo>
                <a:lnTo>
                  <a:pt x="61851" y="58947"/>
                </a:lnTo>
                <a:lnTo>
                  <a:pt x="51148" y="58947"/>
                </a:lnTo>
                <a:lnTo>
                  <a:pt x="51148" y="48298"/>
                </a:lnTo>
                <a:close/>
                <a:moveTo>
                  <a:pt x="51148" y="20653"/>
                </a:moveTo>
                <a:lnTo>
                  <a:pt x="89495" y="58947"/>
                </a:lnTo>
                <a:lnTo>
                  <a:pt x="80244" y="58947"/>
                </a:lnTo>
                <a:lnTo>
                  <a:pt x="51148" y="29904"/>
                </a:lnTo>
                <a:lnTo>
                  <a:pt x="51148" y="20653"/>
                </a:lnTo>
                <a:close/>
                <a:moveTo>
                  <a:pt x="51148" y="6831"/>
                </a:moveTo>
                <a:lnTo>
                  <a:pt x="103264" y="58947"/>
                </a:lnTo>
                <a:lnTo>
                  <a:pt x="94013" y="58947"/>
                </a:lnTo>
                <a:lnTo>
                  <a:pt x="51148" y="16082"/>
                </a:lnTo>
                <a:lnTo>
                  <a:pt x="51148" y="6831"/>
                </a:lnTo>
                <a:close/>
                <a:moveTo>
                  <a:pt x="49212" y="1"/>
                </a:moveTo>
                <a:lnTo>
                  <a:pt x="48943" y="108"/>
                </a:lnTo>
                <a:lnTo>
                  <a:pt x="48674" y="270"/>
                </a:lnTo>
                <a:lnTo>
                  <a:pt x="48405" y="431"/>
                </a:lnTo>
                <a:lnTo>
                  <a:pt x="48190" y="700"/>
                </a:lnTo>
                <a:lnTo>
                  <a:pt x="48082" y="969"/>
                </a:lnTo>
                <a:lnTo>
                  <a:pt x="47975" y="1292"/>
                </a:lnTo>
                <a:lnTo>
                  <a:pt x="47921" y="1614"/>
                </a:lnTo>
                <a:lnTo>
                  <a:pt x="47921" y="11026"/>
                </a:lnTo>
                <a:lnTo>
                  <a:pt x="45769" y="11134"/>
                </a:lnTo>
                <a:lnTo>
                  <a:pt x="43672" y="11349"/>
                </a:lnTo>
                <a:lnTo>
                  <a:pt x="41521" y="11672"/>
                </a:lnTo>
                <a:lnTo>
                  <a:pt x="39423" y="12048"/>
                </a:lnTo>
                <a:lnTo>
                  <a:pt x="37326" y="12532"/>
                </a:lnTo>
                <a:lnTo>
                  <a:pt x="35282" y="13124"/>
                </a:lnTo>
                <a:lnTo>
                  <a:pt x="33238" y="13769"/>
                </a:lnTo>
                <a:lnTo>
                  <a:pt x="31248" y="14522"/>
                </a:lnTo>
                <a:lnTo>
                  <a:pt x="29312" y="15329"/>
                </a:lnTo>
                <a:lnTo>
                  <a:pt x="27376" y="16243"/>
                </a:lnTo>
                <a:lnTo>
                  <a:pt x="25493" y="17211"/>
                </a:lnTo>
                <a:lnTo>
                  <a:pt x="23665" y="18287"/>
                </a:lnTo>
                <a:lnTo>
                  <a:pt x="21836" y="19470"/>
                </a:lnTo>
                <a:lnTo>
                  <a:pt x="20115" y="20707"/>
                </a:lnTo>
                <a:lnTo>
                  <a:pt x="18394" y="21998"/>
                </a:lnTo>
                <a:lnTo>
                  <a:pt x="16727" y="23396"/>
                </a:lnTo>
                <a:lnTo>
                  <a:pt x="16511" y="23665"/>
                </a:lnTo>
                <a:lnTo>
                  <a:pt x="16350" y="23934"/>
                </a:lnTo>
                <a:lnTo>
                  <a:pt x="16243" y="24203"/>
                </a:lnTo>
                <a:lnTo>
                  <a:pt x="16189" y="24526"/>
                </a:lnTo>
                <a:lnTo>
                  <a:pt x="16189" y="24848"/>
                </a:lnTo>
                <a:lnTo>
                  <a:pt x="16296" y="25117"/>
                </a:lnTo>
                <a:lnTo>
                  <a:pt x="16404" y="25440"/>
                </a:lnTo>
                <a:lnTo>
                  <a:pt x="16619" y="25709"/>
                </a:lnTo>
                <a:lnTo>
                  <a:pt x="16888" y="25924"/>
                </a:lnTo>
                <a:lnTo>
                  <a:pt x="17157" y="26085"/>
                </a:lnTo>
                <a:lnTo>
                  <a:pt x="17480" y="26193"/>
                </a:lnTo>
                <a:lnTo>
                  <a:pt x="17802" y="26247"/>
                </a:lnTo>
                <a:lnTo>
                  <a:pt x="18071" y="26193"/>
                </a:lnTo>
                <a:lnTo>
                  <a:pt x="18394" y="26139"/>
                </a:lnTo>
                <a:lnTo>
                  <a:pt x="18663" y="26032"/>
                </a:lnTo>
                <a:lnTo>
                  <a:pt x="18878" y="25817"/>
                </a:lnTo>
                <a:lnTo>
                  <a:pt x="20438" y="24526"/>
                </a:lnTo>
                <a:lnTo>
                  <a:pt x="21997" y="23289"/>
                </a:lnTo>
                <a:lnTo>
                  <a:pt x="23611" y="22159"/>
                </a:lnTo>
                <a:lnTo>
                  <a:pt x="25332" y="21084"/>
                </a:lnTo>
                <a:lnTo>
                  <a:pt x="27053" y="20062"/>
                </a:lnTo>
                <a:lnTo>
                  <a:pt x="28774" y="19147"/>
                </a:lnTo>
                <a:lnTo>
                  <a:pt x="30603" y="18287"/>
                </a:lnTo>
                <a:lnTo>
                  <a:pt x="32431" y="17534"/>
                </a:lnTo>
                <a:lnTo>
                  <a:pt x="34260" y="16835"/>
                </a:lnTo>
                <a:lnTo>
                  <a:pt x="36142" y="16189"/>
                </a:lnTo>
                <a:lnTo>
                  <a:pt x="38078" y="15652"/>
                </a:lnTo>
                <a:lnTo>
                  <a:pt x="40015" y="15221"/>
                </a:lnTo>
                <a:lnTo>
                  <a:pt x="41951" y="14845"/>
                </a:lnTo>
                <a:lnTo>
                  <a:pt x="43941" y="14576"/>
                </a:lnTo>
                <a:lnTo>
                  <a:pt x="45931" y="14361"/>
                </a:lnTo>
                <a:lnTo>
                  <a:pt x="47921" y="14253"/>
                </a:lnTo>
                <a:lnTo>
                  <a:pt x="47921" y="35067"/>
                </a:lnTo>
                <a:lnTo>
                  <a:pt x="47975" y="35390"/>
                </a:lnTo>
                <a:lnTo>
                  <a:pt x="48082" y="35713"/>
                </a:lnTo>
                <a:lnTo>
                  <a:pt x="48190" y="35981"/>
                </a:lnTo>
                <a:lnTo>
                  <a:pt x="48405" y="36197"/>
                </a:lnTo>
                <a:lnTo>
                  <a:pt x="48674" y="36412"/>
                </a:lnTo>
                <a:lnTo>
                  <a:pt x="48943" y="36519"/>
                </a:lnTo>
                <a:lnTo>
                  <a:pt x="49212" y="36627"/>
                </a:lnTo>
                <a:lnTo>
                  <a:pt x="49534" y="36681"/>
                </a:lnTo>
                <a:lnTo>
                  <a:pt x="49857" y="36627"/>
                </a:lnTo>
                <a:lnTo>
                  <a:pt x="50180" y="36519"/>
                </a:lnTo>
                <a:lnTo>
                  <a:pt x="50449" y="36412"/>
                </a:lnTo>
                <a:lnTo>
                  <a:pt x="50718" y="36197"/>
                </a:lnTo>
                <a:lnTo>
                  <a:pt x="50879" y="35981"/>
                </a:lnTo>
                <a:lnTo>
                  <a:pt x="51040" y="35713"/>
                </a:lnTo>
                <a:lnTo>
                  <a:pt x="51148" y="35390"/>
                </a:lnTo>
                <a:lnTo>
                  <a:pt x="51148" y="35067"/>
                </a:lnTo>
                <a:lnTo>
                  <a:pt x="51148" y="34476"/>
                </a:lnTo>
                <a:lnTo>
                  <a:pt x="75673" y="58947"/>
                </a:lnTo>
                <a:lnTo>
                  <a:pt x="66422" y="58947"/>
                </a:lnTo>
                <a:lnTo>
                  <a:pt x="51148" y="43726"/>
                </a:lnTo>
                <a:lnTo>
                  <a:pt x="51148" y="42651"/>
                </a:lnTo>
                <a:lnTo>
                  <a:pt x="51148" y="42328"/>
                </a:lnTo>
                <a:lnTo>
                  <a:pt x="51040" y="42059"/>
                </a:lnTo>
                <a:lnTo>
                  <a:pt x="50879" y="41736"/>
                </a:lnTo>
                <a:lnTo>
                  <a:pt x="50718" y="41521"/>
                </a:lnTo>
                <a:lnTo>
                  <a:pt x="50449" y="41306"/>
                </a:lnTo>
                <a:lnTo>
                  <a:pt x="50180" y="41198"/>
                </a:lnTo>
                <a:lnTo>
                  <a:pt x="49857" y="41091"/>
                </a:lnTo>
                <a:lnTo>
                  <a:pt x="49534" y="41037"/>
                </a:lnTo>
                <a:lnTo>
                  <a:pt x="49212" y="41091"/>
                </a:lnTo>
                <a:lnTo>
                  <a:pt x="48943" y="41198"/>
                </a:lnTo>
                <a:lnTo>
                  <a:pt x="48674" y="41306"/>
                </a:lnTo>
                <a:lnTo>
                  <a:pt x="48405" y="41521"/>
                </a:lnTo>
                <a:lnTo>
                  <a:pt x="48190" y="41736"/>
                </a:lnTo>
                <a:lnTo>
                  <a:pt x="48082" y="42059"/>
                </a:lnTo>
                <a:lnTo>
                  <a:pt x="47975" y="42328"/>
                </a:lnTo>
                <a:lnTo>
                  <a:pt x="47921" y="42651"/>
                </a:lnTo>
                <a:lnTo>
                  <a:pt x="47921" y="60560"/>
                </a:lnTo>
                <a:lnTo>
                  <a:pt x="47975" y="60883"/>
                </a:lnTo>
                <a:lnTo>
                  <a:pt x="48082" y="61206"/>
                </a:lnTo>
                <a:lnTo>
                  <a:pt x="48190" y="61475"/>
                </a:lnTo>
                <a:lnTo>
                  <a:pt x="48405" y="61690"/>
                </a:lnTo>
                <a:lnTo>
                  <a:pt x="58086" y="71371"/>
                </a:lnTo>
                <a:lnTo>
                  <a:pt x="58355" y="71586"/>
                </a:lnTo>
                <a:lnTo>
                  <a:pt x="58624" y="71747"/>
                </a:lnTo>
                <a:lnTo>
                  <a:pt x="58893" y="71801"/>
                </a:lnTo>
                <a:lnTo>
                  <a:pt x="59215" y="71855"/>
                </a:lnTo>
                <a:lnTo>
                  <a:pt x="59538" y="71801"/>
                </a:lnTo>
                <a:lnTo>
                  <a:pt x="59807" y="71747"/>
                </a:lnTo>
                <a:lnTo>
                  <a:pt x="60130" y="71586"/>
                </a:lnTo>
                <a:lnTo>
                  <a:pt x="60345" y="71371"/>
                </a:lnTo>
                <a:lnTo>
                  <a:pt x="60560" y="71102"/>
                </a:lnTo>
                <a:lnTo>
                  <a:pt x="60721" y="70833"/>
                </a:lnTo>
                <a:lnTo>
                  <a:pt x="60829" y="70564"/>
                </a:lnTo>
                <a:lnTo>
                  <a:pt x="60829" y="70241"/>
                </a:lnTo>
                <a:lnTo>
                  <a:pt x="60829" y="69918"/>
                </a:lnTo>
                <a:lnTo>
                  <a:pt x="60721" y="69650"/>
                </a:lnTo>
                <a:lnTo>
                  <a:pt x="60560" y="69327"/>
                </a:lnTo>
                <a:lnTo>
                  <a:pt x="60345" y="69112"/>
                </a:lnTo>
                <a:lnTo>
                  <a:pt x="53460" y="62174"/>
                </a:lnTo>
                <a:lnTo>
                  <a:pt x="95842" y="62174"/>
                </a:lnTo>
                <a:lnTo>
                  <a:pt x="95734" y="64325"/>
                </a:lnTo>
                <a:lnTo>
                  <a:pt x="95519" y="66476"/>
                </a:lnTo>
                <a:lnTo>
                  <a:pt x="95196" y="68574"/>
                </a:lnTo>
                <a:lnTo>
                  <a:pt x="94766" y="70618"/>
                </a:lnTo>
                <a:lnTo>
                  <a:pt x="94282" y="72661"/>
                </a:lnTo>
                <a:lnTo>
                  <a:pt x="93690" y="74651"/>
                </a:lnTo>
                <a:lnTo>
                  <a:pt x="92991" y="76588"/>
                </a:lnTo>
                <a:lnTo>
                  <a:pt x="92238" y="78524"/>
                </a:lnTo>
                <a:lnTo>
                  <a:pt x="91431" y="80406"/>
                </a:lnTo>
                <a:lnTo>
                  <a:pt x="90517" y="82235"/>
                </a:lnTo>
                <a:lnTo>
                  <a:pt x="89495" y="84010"/>
                </a:lnTo>
                <a:lnTo>
                  <a:pt x="88420" y="85731"/>
                </a:lnTo>
                <a:lnTo>
                  <a:pt x="87290" y="87452"/>
                </a:lnTo>
                <a:lnTo>
                  <a:pt x="86053" y="89065"/>
                </a:lnTo>
                <a:lnTo>
                  <a:pt x="84762" y="90625"/>
                </a:lnTo>
                <a:lnTo>
                  <a:pt x="83418" y="92131"/>
                </a:lnTo>
                <a:lnTo>
                  <a:pt x="65831" y="74544"/>
                </a:lnTo>
                <a:lnTo>
                  <a:pt x="65562" y="74329"/>
                </a:lnTo>
                <a:lnTo>
                  <a:pt x="65293" y="74221"/>
                </a:lnTo>
                <a:lnTo>
                  <a:pt x="64970" y="74114"/>
                </a:lnTo>
                <a:lnTo>
                  <a:pt x="64701" y="74060"/>
                </a:lnTo>
                <a:lnTo>
                  <a:pt x="64378" y="74114"/>
                </a:lnTo>
                <a:lnTo>
                  <a:pt x="64056" y="74221"/>
                </a:lnTo>
                <a:lnTo>
                  <a:pt x="63787" y="74329"/>
                </a:lnTo>
                <a:lnTo>
                  <a:pt x="63518" y="74544"/>
                </a:lnTo>
                <a:lnTo>
                  <a:pt x="63357" y="74813"/>
                </a:lnTo>
                <a:lnTo>
                  <a:pt x="63195" y="75082"/>
                </a:lnTo>
                <a:lnTo>
                  <a:pt x="63088" y="75404"/>
                </a:lnTo>
                <a:lnTo>
                  <a:pt x="63088" y="75673"/>
                </a:lnTo>
                <a:lnTo>
                  <a:pt x="63088" y="75996"/>
                </a:lnTo>
                <a:lnTo>
                  <a:pt x="63195" y="76319"/>
                </a:lnTo>
                <a:lnTo>
                  <a:pt x="63357" y="76588"/>
                </a:lnTo>
                <a:lnTo>
                  <a:pt x="63518" y="76856"/>
                </a:lnTo>
                <a:lnTo>
                  <a:pt x="81159" y="94443"/>
                </a:lnTo>
                <a:lnTo>
                  <a:pt x="79545" y="95842"/>
                </a:lnTo>
                <a:lnTo>
                  <a:pt x="77878" y="97186"/>
                </a:lnTo>
                <a:lnTo>
                  <a:pt x="76211" y="98477"/>
                </a:lnTo>
                <a:lnTo>
                  <a:pt x="74436" y="99660"/>
                </a:lnTo>
                <a:lnTo>
                  <a:pt x="72607" y="100736"/>
                </a:lnTo>
                <a:lnTo>
                  <a:pt x="70725" y="101758"/>
                </a:lnTo>
                <a:lnTo>
                  <a:pt x="68789" y="102726"/>
                </a:lnTo>
                <a:lnTo>
                  <a:pt x="66799" y="103587"/>
                </a:lnTo>
                <a:lnTo>
                  <a:pt x="64809" y="104339"/>
                </a:lnTo>
                <a:lnTo>
                  <a:pt x="62711" y="104985"/>
                </a:lnTo>
                <a:lnTo>
                  <a:pt x="60614" y="105576"/>
                </a:lnTo>
                <a:lnTo>
                  <a:pt x="58462" y="106061"/>
                </a:lnTo>
                <a:lnTo>
                  <a:pt x="56311" y="106437"/>
                </a:lnTo>
                <a:lnTo>
                  <a:pt x="54052" y="106706"/>
                </a:lnTo>
                <a:lnTo>
                  <a:pt x="51847" y="106867"/>
                </a:lnTo>
                <a:lnTo>
                  <a:pt x="49534" y="106921"/>
                </a:lnTo>
                <a:lnTo>
                  <a:pt x="47168" y="106813"/>
                </a:lnTo>
                <a:lnTo>
                  <a:pt x="44801" y="106652"/>
                </a:lnTo>
                <a:lnTo>
                  <a:pt x="42489" y="106383"/>
                </a:lnTo>
                <a:lnTo>
                  <a:pt x="40230" y="105953"/>
                </a:lnTo>
                <a:lnTo>
                  <a:pt x="37971" y="105415"/>
                </a:lnTo>
                <a:lnTo>
                  <a:pt x="35766" y="104824"/>
                </a:lnTo>
                <a:lnTo>
                  <a:pt x="33614" y="104071"/>
                </a:lnTo>
                <a:lnTo>
                  <a:pt x="31517" y="103264"/>
                </a:lnTo>
                <a:lnTo>
                  <a:pt x="29473" y="102349"/>
                </a:lnTo>
                <a:lnTo>
                  <a:pt x="27483" y="101274"/>
                </a:lnTo>
                <a:lnTo>
                  <a:pt x="25547" y="100198"/>
                </a:lnTo>
                <a:lnTo>
                  <a:pt x="23665" y="98961"/>
                </a:lnTo>
                <a:lnTo>
                  <a:pt x="21836" y="97670"/>
                </a:lnTo>
                <a:lnTo>
                  <a:pt x="20115" y="96326"/>
                </a:lnTo>
                <a:lnTo>
                  <a:pt x="18394" y="94874"/>
                </a:lnTo>
                <a:lnTo>
                  <a:pt x="16780" y="93314"/>
                </a:lnTo>
                <a:lnTo>
                  <a:pt x="15274" y="91701"/>
                </a:lnTo>
                <a:lnTo>
                  <a:pt x="13822" y="90033"/>
                </a:lnTo>
                <a:lnTo>
                  <a:pt x="12424" y="88258"/>
                </a:lnTo>
                <a:lnTo>
                  <a:pt x="11133" y="86430"/>
                </a:lnTo>
                <a:lnTo>
                  <a:pt x="9950" y="84547"/>
                </a:lnTo>
                <a:lnTo>
                  <a:pt x="8820" y="82611"/>
                </a:lnTo>
                <a:lnTo>
                  <a:pt x="7799" y="80621"/>
                </a:lnTo>
                <a:lnTo>
                  <a:pt x="6884" y="78577"/>
                </a:lnTo>
                <a:lnTo>
                  <a:pt x="6024" y="76480"/>
                </a:lnTo>
                <a:lnTo>
                  <a:pt x="5325" y="74329"/>
                </a:lnTo>
                <a:lnTo>
                  <a:pt x="4679" y="72124"/>
                </a:lnTo>
                <a:lnTo>
                  <a:pt x="4141" y="69918"/>
                </a:lnTo>
                <a:lnTo>
                  <a:pt x="3765" y="67606"/>
                </a:lnTo>
                <a:lnTo>
                  <a:pt x="3442" y="65293"/>
                </a:lnTo>
                <a:lnTo>
                  <a:pt x="3281" y="62927"/>
                </a:lnTo>
                <a:lnTo>
                  <a:pt x="3227" y="60560"/>
                </a:lnTo>
                <a:lnTo>
                  <a:pt x="3281" y="58570"/>
                </a:lnTo>
                <a:lnTo>
                  <a:pt x="3388" y="56634"/>
                </a:lnTo>
                <a:lnTo>
                  <a:pt x="3603" y="54644"/>
                </a:lnTo>
                <a:lnTo>
                  <a:pt x="3872" y="52708"/>
                </a:lnTo>
                <a:lnTo>
                  <a:pt x="4249" y="50772"/>
                </a:lnTo>
                <a:lnTo>
                  <a:pt x="4733" y="48889"/>
                </a:lnTo>
                <a:lnTo>
                  <a:pt x="5271" y="47007"/>
                </a:lnTo>
                <a:lnTo>
                  <a:pt x="5862" y="45125"/>
                </a:lnTo>
                <a:lnTo>
                  <a:pt x="6562" y="43296"/>
                </a:lnTo>
                <a:lnTo>
                  <a:pt x="7315" y="41467"/>
                </a:lnTo>
                <a:lnTo>
                  <a:pt x="8175" y="39693"/>
                </a:lnTo>
                <a:lnTo>
                  <a:pt x="9089" y="37971"/>
                </a:lnTo>
                <a:lnTo>
                  <a:pt x="10111" y="36250"/>
                </a:lnTo>
                <a:lnTo>
                  <a:pt x="11187" y="34637"/>
                </a:lnTo>
                <a:lnTo>
                  <a:pt x="12316" y="33023"/>
                </a:lnTo>
                <a:lnTo>
                  <a:pt x="13500" y="31464"/>
                </a:lnTo>
                <a:lnTo>
                  <a:pt x="13661" y="31195"/>
                </a:lnTo>
                <a:lnTo>
                  <a:pt x="13822" y="30872"/>
                </a:lnTo>
                <a:lnTo>
                  <a:pt x="13876" y="30549"/>
                </a:lnTo>
                <a:lnTo>
                  <a:pt x="13876" y="30281"/>
                </a:lnTo>
                <a:lnTo>
                  <a:pt x="13822" y="29958"/>
                </a:lnTo>
                <a:lnTo>
                  <a:pt x="13661" y="29689"/>
                </a:lnTo>
                <a:lnTo>
                  <a:pt x="13500" y="29420"/>
                </a:lnTo>
                <a:lnTo>
                  <a:pt x="13284" y="29205"/>
                </a:lnTo>
                <a:lnTo>
                  <a:pt x="13016" y="28990"/>
                </a:lnTo>
                <a:lnTo>
                  <a:pt x="12693" y="28882"/>
                </a:lnTo>
                <a:lnTo>
                  <a:pt x="12370" y="28828"/>
                </a:lnTo>
                <a:lnTo>
                  <a:pt x="12101" y="28828"/>
                </a:lnTo>
                <a:lnTo>
                  <a:pt x="11779" y="28882"/>
                </a:lnTo>
                <a:lnTo>
                  <a:pt x="11510" y="28990"/>
                </a:lnTo>
                <a:lnTo>
                  <a:pt x="11241" y="29205"/>
                </a:lnTo>
                <a:lnTo>
                  <a:pt x="11026" y="29420"/>
                </a:lnTo>
                <a:lnTo>
                  <a:pt x="9681" y="31087"/>
                </a:lnTo>
                <a:lnTo>
                  <a:pt x="8498" y="32808"/>
                </a:lnTo>
                <a:lnTo>
                  <a:pt x="7368" y="34583"/>
                </a:lnTo>
                <a:lnTo>
                  <a:pt x="6293" y="36412"/>
                </a:lnTo>
                <a:lnTo>
                  <a:pt x="5325" y="38240"/>
                </a:lnTo>
                <a:lnTo>
                  <a:pt x="4410" y="40123"/>
                </a:lnTo>
                <a:lnTo>
                  <a:pt x="3550" y="42059"/>
                </a:lnTo>
                <a:lnTo>
                  <a:pt x="2851" y="44049"/>
                </a:lnTo>
                <a:lnTo>
                  <a:pt x="2151" y="46039"/>
                </a:lnTo>
                <a:lnTo>
                  <a:pt x="1613" y="48029"/>
                </a:lnTo>
                <a:lnTo>
                  <a:pt x="1129" y="50073"/>
                </a:lnTo>
                <a:lnTo>
                  <a:pt x="699" y="52170"/>
                </a:lnTo>
                <a:lnTo>
                  <a:pt x="376" y="54268"/>
                </a:lnTo>
                <a:lnTo>
                  <a:pt x="161" y="56365"/>
                </a:lnTo>
                <a:lnTo>
                  <a:pt x="54" y="58463"/>
                </a:lnTo>
                <a:lnTo>
                  <a:pt x="0" y="60560"/>
                </a:lnTo>
                <a:lnTo>
                  <a:pt x="54" y="63034"/>
                </a:lnTo>
                <a:lnTo>
                  <a:pt x="215" y="65508"/>
                </a:lnTo>
                <a:lnTo>
                  <a:pt x="538" y="67928"/>
                </a:lnTo>
                <a:lnTo>
                  <a:pt x="968" y="70295"/>
                </a:lnTo>
                <a:lnTo>
                  <a:pt x="1452" y="72661"/>
                </a:lnTo>
                <a:lnTo>
                  <a:pt x="2098" y="75028"/>
                </a:lnTo>
                <a:lnTo>
                  <a:pt x="2851" y="77287"/>
                </a:lnTo>
                <a:lnTo>
                  <a:pt x="3765" y="79546"/>
                </a:lnTo>
                <a:lnTo>
                  <a:pt x="4733" y="81751"/>
                </a:lnTo>
                <a:lnTo>
                  <a:pt x="5809" y="83902"/>
                </a:lnTo>
                <a:lnTo>
                  <a:pt x="6992" y="86000"/>
                </a:lnTo>
                <a:lnTo>
                  <a:pt x="8283" y="88043"/>
                </a:lnTo>
                <a:lnTo>
                  <a:pt x="9681" y="90033"/>
                </a:lnTo>
                <a:lnTo>
                  <a:pt x="11187" y="91969"/>
                </a:lnTo>
                <a:lnTo>
                  <a:pt x="12800" y="93798"/>
                </a:lnTo>
                <a:lnTo>
                  <a:pt x="14521" y="95627"/>
                </a:lnTo>
                <a:lnTo>
                  <a:pt x="16296" y="97294"/>
                </a:lnTo>
                <a:lnTo>
                  <a:pt x="18179" y="98907"/>
                </a:lnTo>
                <a:lnTo>
                  <a:pt x="20061" y="100413"/>
                </a:lnTo>
                <a:lnTo>
                  <a:pt x="22051" y="101812"/>
                </a:lnTo>
                <a:lnTo>
                  <a:pt x="24095" y="103102"/>
                </a:lnTo>
                <a:lnTo>
                  <a:pt x="26192" y="104339"/>
                </a:lnTo>
                <a:lnTo>
                  <a:pt x="28398" y="105415"/>
                </a:lnTo>
                <a:lnTo>
                  <a:pt x="30603" y="106383"/>
                </a:lnTo>
                <a:lnTo>
                  <a:pt x="32808" y="107244"/>
                </a:lnTo>
                <a:lnTo>
                  <a:pt x="35120" y="107997"/>
                </a:lnTo>
                <a:lnTo>
                  <a:pt x="37433" y="108642"/>
                </a:lnTo>
                <a:lnTo>
                  <a:pt x="39800" y="109180"/>
                </a:lnTo>
                <a:lnTo>
                  <a:pt x="42220" y="109610"/>
                </a:lnTo>
                <a:lnTo>
                  <a:pt x="44640" y="109879"/>
                </a:lnTo>
                <a:lnTo>
                  <a:pt x="47060" y="110040"/>
                </a:lnTo>
                <a:lnTo>
                  <a:pt x="49534" y="110148"/>
                </a:lnTo>
                <a:lnTo>
                  <a:pt x="52008" y="110040"/>
                </a:lnTo>
                <a:lnTo>
                  <a:pt x="54482" y="109879"/>
                </a:lnTo>
                <a:lnTo>
                  <a:pt x="56903" y="109610"/>
                </a:lnTo>
                <a:lnTo>
                  <a:pt x="59323" y="109180"/>
                </a:lnTo>
                <a:lnTo>
                  <a:pt x="61636" y="108642"/>
                </a:lnTo>
                <a:lnTo>
                  <a:pt x="64002" y="107997"/>
                </a:lnTo>
                <a:lnTo>
                  <a:pt x="66261" y="107244"/>
                </a:lnTo>
                <a:lnTo>
                  <a:pt x="68520" y="106383"/>
                </a:lnTo>
                <a:lnTo>
                  <a:pt x="70725" y="105415"/>
                </a:lnTo>
                <a:lnTo>
                  <a:pt x="72876" y="104339"/>
                </a:lnTo>
                <a:lnTo>
                  <a:pt x="74974" y="103102"/>
                </a:lnTo>
                <a:lnTo>
                  <a:pt x="77018" y="101812"/>
                </a:lnTo>
                <a:lnTo>
                  <a:pt x="79007" y="100413"/>
                </a:lnTo>
                <a:lnTo>
                  <a:pt x="80944" y="98907"/>
                </a:lnTo>
                <a:lnTo>
                  <a:pt x="82826" y="97294"/>
                </a:lnTo>
                <a:lnTo>
                  <a:pt x="84601" y="95627"/>
                </a:lnTo>
                <a:lnTo>
                  <a:pt x="86214" y="93906"/>
                </a:lnTo>
                <a:lnTo>
                  <a:pt x="87774" y="92131"/>
                </a:lnTo>
                <a:lnTo>
                  <a:pt x="89226" y="90248"/>
                </a:lnTo>
                <a:lnTo>
                  <a:pt x="90571" y="88366"/>
                </a:lnTo>
                <a:lnTo>
                  <a:pt x="91862" y="86430"/>
                </a:lnTo>
                <a:lnTo>
                  <a:pt x="93045" y="84440"/>
                </a:lnTo>
                <a:lnTo>
                  <a:pt x="94067" y="82342"/>
                </a:lnTo>
                <a:lnTo>
                  <a:pt x="95035" y="80245"/>
                </a:lnTo>
                <a:lnTo>
                  <a:pt x="95949" y="78147"/>
                </a:lnTo>
                <a:lnTo>
                  <a:pt x="96702" y="75942"/>
                </a:lnTo>
                <a:lnTo>
                  <a:pt x="97348" y="73737"/>
                </a:lnTo>
                <a:lnTo>
                  <a:pt x="97939" y="71478"/>
                </a:lnTo>
                <a:lnTo>
                  <a:pt x="98369" y="69165"/>
                </a:lnTo>
                <a:lnTo>
                  <a:pt x="98692" y="66853"/>
                </a:lnTo>
                <a:lnTo>
                  <a:pt x="98961" y="64540"/>
                </a:lnTo>
                <a:lnTo>
                  <a:pt x="99069" y="62174"/>
                </a:lnTo>
                <a:lnTo>
                  <a:pt x="108534" y="62174"/>
                </a:lnTo>
                <a:lnTo>
                  <a:pt x="108857" y="62120"/>
                </a:lnTo>
                <a:lnTo>
                  <a:pt x="109180" y="62066"/>
                </a:lnTo>
                <a:lnTo>
                  <a:pt x="109449" y="61905"/>
                </a:lnTo>
                <a:lnTo>
                  <a:pt x="109664" y="61690"/>
                </a:lnTo>
                <a:lnTo>
                  <a:pt x="109879" y="61475"/>
                </a:lnTo>
                <a:lnTo>
                  <a:pt x="109987" y="61206"/>
                </a:lnTo>
                <a:lnTo>
                  <a:pt x="110094" y="60883"/>
                </a:lnTo>
                <a:lnTo>
                  <a:pt x="110148" y="60560"/>
                </a:lnTo>
                <a:lnTo>
                  <a:pt x="110148" y="59054"/>
                </a:lnTo>
                <a:lnTo>
                  <a:pt x="110040" y="57548"/>
                </a:lnTo>
                <a:lnTo>
                  <a:pt x="109987" y="56042"/>
                </a:lnTo>
                <a:lnTo>
                  <a:pt x="109825" y="54537"/>
                </a:lnTo>
                <a:lnTo>
                  <a:pt x="109664" y="53084"/>
                </a:lnTo>
                <a:lnTo>
                  <a:pt x="109503" y="51579"/>
                </a:lnTo>
                <a:lnTo>
                  <a:pt x="109234" y="50126"/>
                </a:lnTo>
                <a:lnTo>
                  <a:pt x="108965" y="48674"/>
                </a:lnTo>
                <a:lnTo>
                  <a:pt x="108696" y="47222"/>
                </a:lnTo>
                <a:lnTo>
                  <a:pt x="108319" y="45770"/>
                </a:lnTo>
                <a:lnTo>
                  <a:pt x="107943" y="44318"/>
                </a:lnTo>
                <a:lnTo>
                  <a:pt x="107566" y="42919"/>
                </a:lnTo>
                <a:lnTo>
                  <a:pt x="107082" y="41521"/>
                </a:lnTo>
                <a:lnTo>
                  <a:pt x="106598" y="40123"/>
                </a:lnTo>
                <a:lnTo>
                  <a:pt x="106114" y="38724"/>
                </a:lnTo>
                <a:lnTo>
                  <a:pt x="105576" y="37380"/>
                </a:lnTo>
                <a:lnTo>
                  <a:pt x="104985" y="36035"/>
                </a:lnTo>
                <a:lnTo>
                  <a:pt x="104339" y="34691"/>
                </a:lnTo>
                <a:lnTo>
                  <a:pt x="103694" y="33346"/>
                </a:lnTo>
                <a:lnTo>
                  <a:pt x="103049" y="32055"/>
                </a:lnTo>
                <a:lnTo>
                  <a:pt x="102349" y="30765"/>
                </a:lnTo>
                <a:lnTo>
                  <a:pt x="101596" y="29474"/>
                </a:lnTo>
                <a:lnTo>
                  <a:pt x="100790" y="28237"/>
                </a:lnTo>
                <a:lnTo>
                  <a:pt x="99983" y="26946"/>
                </a:lnTo>
                <a:lnTo>
                  <a:pt x="99176" y="25763"/>
                </a:lnTo>
                <a:lnTo>
                  <a:pt x="98262" y="24526"/>
                </a:lnTo>
                <a:lnTo>
                  <a:pt x="97401" y="23343"/>
                </a:lnTo>
                <a:lnTo>
                  <a:pt x="96433" y="22213"/>
                </a:lnTo>
                <a:lnTo>
                  <a:pt x="95465" y="21030"/>
                </a:lnTo>
                <a:lnTo>
                  <a:pt x="94497" y="19900"/>
                </a:lnTo>
                <a:lnTo>
                  <a:pt x="93475" y="18825"/>
                </a:lnTo>
                <a:lnTo>
                  <a:pt x="92399" y="17749"/>
                </a:lnTo>
                <a:lnTo>
                  <a:pt x="91324" y="16673"/>
                </a:lnTo>
                <a:lnTo>
                  <a:pt x="90194" y="15652"/>
                </a:lnTo>
                <a:lnTo>
                  <a:pt x="89065" y="14630"/>
                </a:lnTo>
                <a:lnTo>
                  <a:pt x="87935" y="13662"/>
                </a:lnTo>
                <a:lnTo>
                  <a:pt x="86752" y="12747"/>
                </a:lnTo>
                <a:lnTo>
                  <a:pt x="85569" y="11833"/>
                </a:lnTo>
                <a:lnTo>
                  <a:pt x="84386" y="10972"/>
                </a:lnTo>
                <a:lnTo>
                  <a:pt x="83149" y="10112"/>
                </a:lnTo>
                <a:lnTo>
                  <a:pt x="81912" y="9305"/>
                </a:lnTo>
                <a:lnTo>
                  <a:pt x="80621" y="8552"/>
                </a:lnTo>
                <a:lnTo>
                  <a:pt x="79384" y="7799"/>
                </a:lnTo>
                <a:lnTo>
                  <a:pt x="78093" y="7100"/>
                </a:lnTo>
                <a:lnTo>
                  <a:pt x="76749" y="6401"/>
                </a:lnTo>
                <a:lnTo>
                  <a:pt x="75458" y="5756"/>
                </a:lnTo>
                <a:lnTo>
                  <a:pt x="74113" y="5164"/>
                </a:lnTo>
                <a:lnTo>
                  <a:pt x="72769" y="4572"/>
                </a:lnTo>
                <a:lnTo>
                  <a:pt x="71370" y="4034"/>
                </a:lnTo>
                <a:lnTo>
                  <a:pt x="70026" y="3497"/>
                </a:lnTo>
                <a:lnTo>
                  <a:pt x="68627" y="3013"/>
                </a:lnTo>
                <a:lnTo>
                  <a:pt x="67175" y="2582"/>
                </a:lnTo>
                <a:lnTo>
                  <a:pt x="65777" y="2152"/>
                </a:lnTo>
                <a:lnTo>
                  <a:pt x="64378" y="1776"/>
                </a:lnTo>
                <a:lnTo>
                  <a:pt x="62926" y="1453"/>
                </a:lnTo>
                <a:lnTo>
                  <a:pt x="61474" y="1130"/>
                </a:lnTo>
                <a:lnTo>
                  <a:pt x="60022" y="861"/>
                </a:lnTo>
                <a:lnTo>
                  <a:pt x="58516" y="646"/>
                </a:lnTo>
                <a:lnTo>
                  <a:pt x="57064" y="431"/>
                </a:lnTo>
                <a:lnTo>
                  <a:pt x="55558" y="270"/>
                </a:lnTo>
                <a:lnTo>
                  <a:pt x="54052" y="162"/>
                </a:lnTo>
                <a:lnTo>
                  <a:pt x="52600" y="55"/>
                </a:lnTo>
                <a:lnTo>
                  <a:pt x="510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" name="Google Shape;313;p35"/>
          <p:cNvGrpSpPr/>
          <p:nvPr/>
        </p:nvGrpSpPr>
        <p:grpSpPr>
          <a:xfrm>
            <a:off x="6439888" y="2001225"/>
            <a:ext cx="433925" cy="433900"/>
            <a:chOff x="6202500" y="4011050"/>
            <a:chExt cx="433925" cy="433900"/>
          </a:xfrm>
        </p:grpSpPr>
        <p:sp>
          <p:nvSpPr>
            <p:cNvPr id="314" name="Google Shape;314;p35"/>
            <p:cNvSpPr/>
            <p:nvPr/>
          </p:nvSpPr>
          <p:spPr>
            <a:xfrm>
              <a:off x="6202500" y="4011050"/>
              <a:ext cx="433925" cy="433900"/>
            </a:xfrm>
            <a:custGeom>
              <a:rect b="b" l="l" r="r" t="t"/>
              <a:pathLst>
                <a:path extrusionOk="0" h="17356" w="17357">
                  <a:moveTo>
                    <a:pt x="6703" y="9761"/>
                  </a:moveTo>
                  <a:lnTo>
                    <a:pt x="6703" y="16846"/>
                  </a:lnTo>
                  <a:lnTo>
                    <a:pt x="5709" y="16846"/>
                  </a:lnTo>
                  <a:lnTo>
                    <a:pt x="5709" y="9761"/>
                  </a:lnTo>
                  <a:close/>
                  <a:moveTo>
                    <a:pt x="12743" y="8028"/>
                  </a:moveTo>
                  <a:lnTo>
                    <a:pt x="12743" y="16846"/>
                  </a:lnTo>
                  <a:lnTo>
                    <a:pt x="11724" y="16846"/>
                  </a:lnTo>
                  <a:lnTo>
                    <a:pt x="11724" y="8028"/>
                  </a:lnTo>
                  <a:close/>
                  <a:moveTo>
                    <a:pt x="255" y="0"/>
                  </a:moveTo>
                  <a:lnTo>
                    <a:pt x="153" y="25"/>
                  </a:lnTo>
                  <a:lnTo>
                    <a:pt x="77" y="76"/>
                  </a:lnTo>
                  <a:lnTo>
                    <a:pt x="26" y="153"/>
                  </a:lnTo>
                  <a:lnTo>
                    <a:pt x="0" y="255"/>
                  </a:lnTo>
                  <a:lnTo>
                    <a:pt x="0" y="17101"/>
                  </a:lnTo>
                  <a:lnTo>
                    <a:pt x="26" y="17203"/>
                  </a:lnTo>
                  <a:lnTo>
                    <a:pt x="77" y="17280"/>
                  </a:lnTo>
                  <a:lnTo>
                    <a:pt x="153" y="17331"/>
                  </a:lnTo>
                  <a:lnTo>
                    <a:pt x="255" y="17356"/>
                  </a:lnTo>
                  <a:lnTo>
                    <a:pt x="17101" y="17356"/>
                  </a:lnTo>
                  <a:lnTo>
                    <a:pt x="17203" y="17331"/>
                  </a:lnTo>
                  <a:lnTo>
                    <a:pt x="17280" y="17280"/>
                  </a:lnTo>
                  <a:lnTo>
                    <a:pt x="17331" y="17203"/>
                  </a:lnTo>
                  <a:lnTo>
                    <a:pt x="17356" y="17101"/>
                  </a:lnTo>
                  <a:lnTo>
                    <a:pt x="17331" y="16999"/>
                  </a:lnTo>
                  <a:lnTo>
                    <a:pt x="17280" y="16923"/>
                  </a:lnTo>
                  <a:lnTo>
                    <a:pt x="17203" y="16846"/>
                  </a:lnTo>
                  <a:lnTo>
                    <a:pt x="16260" y="16846"/>
                  </a:lnTo>
                  <a:lnTo>
                    <a:pt x="16260" y="9583"/>
                  </a:lnTo>
                  <a:lnTo>
                    <a:pt x="16235" y="9481"/>
                  </a:lnTo>
                  <a:lnTo>
                    <a:pt x="16184" y="9404"/>
                  </a:lnTo>
                  <a:lnTo>
                    <a:pt x="16107" y="9353"/>
                  </a:lnTo>
                  <a:lnTo>
                    <a:pt x="16006" y="9328"/>
                  </a:lnTo>
                  <a:lnTo>
                    <a:pt x="15904" y="9353"/>
                  </a:lnTo>
                  <a:lnTo>
                    <a:pt x="15827" y="9404"/>
                  </a:lnTo>
                  <a:lnTo>
                    <a:pt x="15751" y="9481"/>
                  </a:lnTo>
                  <a:lnTo>
                    <a:pt x="15751" y="9583"/>
                  </a:lnTo>
                  <a:lnTo>
                    <a:pt x="15751" y="16846"/>
                  </a:lnTo>
                  <a:lnTo>
                    <a:pt x="14757" y="16846"/>
                  </a:lnTo>
                  <a:lnTo>
                    <a:pt x="14757" y="5989"/>
                  </a:lnTo>
                  <a:lnTo>
                    <a:pt x="15751" y="5989"/>
                  </a:lnTo>
                  <a:lnTo>
                    <a:pt x="15751" y="8385"/>
                  </a:lnTo>
                  <a:lnTo>
                    <a:pt x="15751" y="8487"/>
                  </a:lnTo>
                  <a:lnTo>
                    <a:pt x="15827" y="8563"/>
                  </a:lnTo>
                  <a:lnTo>
                    <a:pt x="15904" y="8614"/>
                  </a:lnTo>
                  <a:lnTo>
                    <a:pt x="16006" y="8640"/>
                  </a:lnTo>
                  <a:lnTo>
                    <a:pt x="16107" y="8614"/>
                  </a:lnTo>
                  <a:lnTo>
                    <a:pt x="16184" y="8563"/>
                  </a:lnTo>
                  <a:lnTo>
                    <a:pt x="16235" y="8487"/>
                  </a:lnTo>
                  <a:lnTo>
                    <a:pt x="16260" y="8385"/>
                  </a:lnTo>
                  <a:lnTo>
                    <a:pt x="16260" y="5734"/>
                  </a:lnTo>
                  <a:lnTo>
                    <a:pt x="16235" y="5632"/>
                  </a:lnTo>
                  <a:lnTo>
                    <a:pt x="16184" y="5556"/>
                  </a:lnTo>
                  <a:lnTo>
                    <a:pt x="16107" y="5505"/>
                  </a:lnTo>
                  <a:lnTo>
                    <a:pt x="16006" y="5480"/>
                  </a:lnTo>
                  <a:lnTo>
                    <a:pt x="14502" y="5480"/>
                  </a:lnTo>
                  <a:lnTo>
                    <a:pt x="14400" y="5505"/>
                  </a:lnTo>
                  <a:lnTo>
                    <a:pt x="14323" y="5556"/>
                  </a:lnTo>
                  <a:lnTo>
                    <a:pt x="14247" y="5632"/>
                  </a:lnTo>
                  <a:lnTo>
                    <a:pt x="14247" y="5734"/>
                  </a:lnTo>
                  <a:lnTo>
                    <a:pt x="14247" y="16846"/>
                  </a:lnTo>
                  <a:lnTo>
                    <a:pt x="13253" y="16846"/>
                  </a:lnTo>
                  <a:lnTo>
                    <a:pt x="13253" y="7773"/>
                  </a:lnTo>
                  <a:lnTo>
                    <a:pt x="13228" y="7697"/>
                  </a:lnTo>
                  <a:lnTo>
                    <a:pt x="13177" y="7595"/>
                  </a:lnTo>
                  <a:lnTo>
                    <a:pt x="13075" y="7544"/>
                  </a:lnTo>
                  <a:lnTo>
                    <a:pt x="11393" y="7544"/>
                  </a:lnTo>
                  <a:lnTo>
                    <a:pt x="11291" y="7595"/>
                  </a:lnTo>
                  <a:lnTo>
                    <a:pt x="11240" y="7697"/>
                  </a:lnTo>
                  <a:lnTo>
                    <a:pt x="11240" y="7773"/>
                  </a:lnTo>
                  <a:lnTo>
                    <a:pt x="11240" y="16846"/>
                  </a:lnTo>
                  <a:lnTo>
                    <a:pt x="10220" y="16846"/>
                  </a:lnTo>
                  <a:lnTo>
                    <a:pt x="10220" y="13457"/>
                  </a:lnTo>
                  <a:lnTo>
                    <a:pt x="10220" y="13355"/>
                  </a:lnTo>
                  <a:lnTo>
                    <a:pt x="10144" y="13253"/>
                  </a:lnTo>
                  <a:lnTo>
                    <a:pt x="10067" y="13202"/>
                  </a:lnTo>
                  <a:lnTo>
                    <a:pt x="9889" y="13202"/>
                  </a:lnTo>
                  <a:lnTo>
                    <a:pt x="9787" y="13253"/>
                  </a:lnTo>
                  <a:lnTo>
                    <a:pt x="9736" y="13355"/>
                  </a:lnTo>
                  <a:lnTo>
                    <a:pt x="9710" y="13457"/>
                  </a:lnTo>
                  <a:lnTo>
                    <a:pt x="9710" y="16846"/>
                  </a:lnTo>
                  <a:lnTo>
                    <a:pt x="8717" y="16846"/>
                  </a:lnTo>
                  <a:lnTo>
                    <a:pt x="8717" y="10908"/>
                  </a:lnTo>
                  <a:lnTo>
                    <a:pt x="9710" y="10908"/>
                  </a:lnTo>
                  <a:lnTo>
                    <a:pt x="9710" y="12259"/>
                  </a:lnTo>
                  <a:lnTo>
                    <a:pt x="9736" y="12335"/>
                  </a:lnTo>
                  <a:lnTo>
                    <a:pt x="9787" y="12437"/>
                  </a:lnTo>
                  <a:lnTo>
                    <a:pt x="9889" y="12488"/>
                  </a:lnTo>
                  <a:lnTo>
                    <a:pt x="9965" y="12514"/>
                  </a:lnTo>
                  <a:lnTo>
                    <a:pt x="10067" y="12488"/>
                  </a:lnTo>
                  <a:lnTo>
                    <a:pt x="10144" y="12437"/>
                  </a:lnTo>
                  <a:lnTo>
                    <a:pt x="10220" y="12335"/>
                  </a:lnTo>
                  <a:lnTo>
                    <a:pt x="10220" y="12259"/>
                  </a:lnTo>
                  <a:lnTo>
                    <a:pt x="10220" y="10653"/>
                  </a:lnTo>
                  <a:lnTo>
                    <a:pt x="10220" y="10551"/>
                  </a:lnTo>
                  <a:lnTo>
                    <a:pt x="10144" y="10475"/>
                  </a:lnTo>
                  <a:lnTo>
                    <a:pt x="10067" y="10424"/>
                  </a:lnTo>
                  <a:lnTo>
                    <a:pt x="9965" y="10398"/>
                  </a:lnTo>
                  <a:lnTo>
                    <a:pt x="8462" y="10398"/>
                  </a:lnTo>
                  <a:lnTo>
                    <a:pt x="8360" y="10424"/>
                  </a:lnTo>
                  <a:lnTo>
                    <a:pt x="8283" y="10475"/>
                  </a:lnTo>
                  <a:lnTo>
                    <a:pt x="8232" y="10551"/>
                  </a:lnTo>
                  <a:lnTo>
                    <a:pt x="8207" y="10653"/>
                  </a:lnTo>
                  <a:lnTo>
                    <a:pt x="8207" y="16846"/>
                  </a:lnTo>
                  <a:lnTo>
                    <a:pt x="7213" y="16846"/>
                  </a:lnTo>
                  <a:lnTo>
                    <a:pt x="7213" y="9506"/>
                  </a:lnTo>
                  <a:lnTo>
                    <a:pt x="7187" y="9404"/>
                  </a:lnTo>
                  <a:lnTo>
                    <a:pt x="7136" y="9328"/>
                  </a:lnTo>
                  <a:lnTo>
                    <a:pt x="7060" y="9251"/>
                  </a:lnTo>
                  <a:lnTo>
                    <a:pt x="5352" y="9251"/>
                  </a:lnTo>
                  <a:lnTo>
                    <a:pt x="5276" y="9328"/>
                  </a:lnTo>
                  <a:lnTo>
                    <a:pt x="5225" y="9404"/>
                  </a:lnTo>
                  <a:lnTo>
                    <a:pt x="5199" y="9506"/>
                  </a:lnTo>
                  <a:lnTo>
                    <a:pt x="5199" y="16846"/>
                  </a:lnTo>
                  <a:lnTo>
                    <a:pt x="4205" y="16846"/>
                  </a:lnTo>
                  <a:lnTo>
                    <a:pt x="4205" y="15317"/>
                  </a:lnTo>
                  <a:lnTo>
                    <a:pt x="4180" y="15215"/>
                  </a:lnTo>
                  <a:lnTo>
                    <a:pt x="4129" y="15139"/>
                  </a:lnTo>
                  <a:lnTo>
                    <a:pt x="4053" y="15088"/>
                  </a:lnTo>
                  <a:lnTo>
                    <a:pt x="3951" y="15062"/>
                  </a:lnTo>
                  <a:lnTo>
                    <a:pt x="3849" y="15088"/>
                  </a:lnTo>
                  <a:lnTo>
                    <a:pt x="3772" y="15139"/>
                  </a:lnTo>
                  <a:lnTo>
                    <a:pt x="3721" y="15215"/>
                  </a:lnTo>
                  <a:lnTo>
                    <a:pt x="3696" y="15317"/>
                  </a:lnTo>
                  <a:lnTo>
                    <a:pt x="3696" y="16846"/>
                  </a:lnTo>
                  <a:lnTo>
                    <a:pt x="2702" y="16846"/>
                  </a:lnTo>
                  <a:lnTo>
                    <a:pt x="2702" y="13227"/>
                  </a:lnTo>
                  <a:lnTo>
                    <a:pt x="3696" y="13227"/>
                  </a:lnTo>
                  <a:lnTo>
                    <a:pt x="3696" y="14119"/>
                  </a:lnTo>
                  <a:lnTo>
                    <a:pt x="3721" y="14221"/>
                  </a:lnTo>
                  <a:lnTo>
                    <a:pt x="3772" y="14298"/>
                  </a:lnTo>
                  <a:lnTo>
                    <a:pt x="3849" y="14349"/>
                  </a:lnTo>
                  <a:lnTo>
                    <a:pt x="3951" y="14374"/>
                  </a:lnTo>
                  <a:lnTo>
                    <a:pt x="4053" y="14349"/>
                  </a:lnTo>
                  <a:lnTo>
                    <a:pt x="4129" y="14298"/>
                  </a:lnTo>
                  <a:lnTo>
                    <a:pt x="4180" y="14221"/>
                  </a:lnTo>
                  <a:lnTo>
                    <a:pt x="4205" y="14119"/>
                  </a:lnTo>
                  <a:lnTo>
                    <a:pt x="4205" y="12998"/>
                  </a:lnTo>
                  <a:lnTo>
                    <a:pt x="4180" y="12896"/>
                  </a:lnTo>
                  <a:lnTo>
                    <a:pt x="4129" y="12794"/>
                  </a:lnTo>
                  <a:lnTo>
                    <a:pt x="4053" y="12743"/>
                  </a:lnTo>
                  <a:lnTo>
                    <a:pt x="2345" y="12743"/>
                  </a:lnTo>
                  <a:lnTo>
                    <a:pt x="2269" y="12794"/>
                  </a:lnTo>
                  <a:lnTo>
                    <a:pt x="2218" y="12896"/>
                  </a:lnTo>
                  <a:lnTo>
                    <a:pt x="2192" y="12998"/>
                  </a:lnTo>
                  <a:lnTo>
                    <a:pt x="2192" y="16846"/>
                  </a:lnTo>
                  <a:lnTo>
                    <a:pt x="510" y="16846"/>
                  </a:lnTo>
                  <a:lnTo>
                    <a:pt x="510" y="15164"/>
                  </a:lnTo>
                  <a:lnTo>
                    <a:pt x="943" y="15164"/>
                  </a:lnTo>
                  <a:lnTo>
                    <a:pt x="1045" y="15139"/>
                  </a:lnTo>
                  <a:lnTo>
                    <a:pt x="1122" y="15088"/>
                  </a:lnTo>
                  <a:lnTo>
                    <a:pt x="1173" y="15011"/>
                  </a:lnTo>
                  <a:lnTo>
                    <a:pt x="1198" y="14909"/>
                  </a:lnTo>
                  <a:lnTo>
                    <a:pt x="1173" y="14807"/>
                  </a:lnTo>
                  <a:lnTo>
                    <a:pt x="1122" y="14731"/>
                  </a:lnTo>
                  <a:lnTo>
                    <a:pt x="1045" y="14680"/>
                  </a:lnTo>
                  <a:lnTo>
                    <a:pt x="943" y="14654"/>
                  </a:lnTo>
                  <a:lnTo>
                    <a:pt x="510" y="14654"/>
                  </a:lnTo>
                  <a:lnTo>
                    <a:pt x="510" y="13661"/>
                  </a:lnTo>
                  <a:lnTo>
                    <a:pt x="943" y="13661"/>
                  </a:lnTo>
                  <a:lnTo>
                    <a:pt x="1045" y="13635"/>
                  </a:lnTo>
                  <a:lnTo>
                    <a:pt x="1122" y="13584"/>
                  </a:lnTo>
                  <a:lnTo>
                    <a:pt x="1173" y="13508"/>
                  </a:lnTo>
                  <a:lnTo>
                    <a:pt x="1198" y="13406"/>
                  </a:lnTo>
                  <a:lnTo>
                    <a:pt x="1173" y="13304"/>
                  </a:lnTo>
                  <a:lnTo>
                    <a:pt x="1122" y="13227"/>
                  </a:lnTo>
                  <a:lnTo>
                    <a:pt x="1045" y="13151"/>
                  </a:lnTo>
                  <a:lnTo>
                    <a:pt x="510" y="13151"/>
                  </a:lnTo>
                  <a:lnTo>
                    <a:pt x="510" y="12157"/>
                  </a:lnTo>
                  <a:lnTo>
                    <a:pt x="943" y="12157"/>
                  </a:lnTo>
                  <a:lnTo>
                    <a:pt x="1045" y="12131"/>
                  </a:lnTo>
                  <a:lnTo>
                    <a:pt x="1122" y="12080"/>
                  </a:lnTo>
                  <a:lnTo>
                    <a:pt x="1173" y="11978"/>
                  </a:lnTo>
                  <a:lnTo>
                    <a:pt x="1198" y="11902"/>
                  </a:lnTo>
                  <a:lnTo>
                    <a:pt x="1173" y="11800"/>
                  </a:lnTo>
                  <a:lnTo>
                    <a:pt x="1122" y="11724"/>
                  </a:lnTo>
                  <a:lnTo>
                    <a:pt x="1045" y="11647"/>
                  </a:lnTo>
                  <a:lnTo>
                    <a:pt x="510" y="11647"/>
                  </a:lnTo>
                  <a:lnTo>
                    <a:pt x="510" y="10628"/>
                  </a:lnTo>
                  <a:lnTo>
                    <a:pt x="1045" y="10628"/>
                  </a:lnTo>
                  <a:lnTo>
                    <a:pt x="1122" y="10577"/>
                  </a:lnTo>
                  <a:lnTo>
                    <a:pt x="1173" y="10475"/>
                  </a:lnTo>
                  <a:lnTo>
                    <a:pt x="1198" y="10398"/>
                  </a:lnTo>
                  <a:lnTo>
                    <a:pt x="1173" y="10296"/>
                  </a:lnTo>
                  <a:lnTo>
                    <a:pt x="1122" y="10194"/>
                  </a:lnTo>
                  <a:lnTo>
                    <a:pt x="1045" y="10143"/>
                  </a:lnTo>
                  <a:lnTo>
                    <a:pt x="510" y="10143"/>
                  </a:lnTo>
                  <a:lnTo>
                    <a:pt x="510" y="9124"/>
                  </a:lnTo>
                  <a:lnTo>
                    <a:pt x="1045" y="9124"/>
                  </a:lnTo>
                  <a:lnTo>
                    <a:pt x="1122" y="9048"/>
                  </a:lnTo>
                  <a:lnTo>
                    <a:pt x="1173" y="8971"/>
                  </a:lnTo>
                  <a:lnTo>
                    <a:pt x="1198" y="8869"/>
                  </a:lnTo>
                  <a:lnTo>
                    <a:pt x="1173" y="8793"/>
                  </a:lnTo>
                  <a:lnTo>
                    <a:pt x="1122" y="8691"/>
                  </a:lnTo>
                  <a:lnTo>
                    <a:pt x="1045" y="8640"/>
                  </a:lnTo>
                  <a:lnTo>
                    <a:pt x="943" y="8614"/>
                  </a:lnTo>
                  <a:lnTo>
                    <a:pt x="510" y="8614"/>
                  </a:lnTo>
                  <a:lnTo>
                    <a:pt x="510" y="7620"/>
                  </a:lnTo>
                  <a:lnTo>
                    <a:pt x="1045" y="7620"/>
                  </a:lnTo>
                  <a:lnTo>
                    <a:pt x="1122" y="7544"/>
                  </a:lnTo>
                  <a:lnTo>
                    <a:pt x="1173" y="7467"/>
                  </a:lnTo>
                  <a:lnTo>
                    <a:pt x="1198" y="7365"/>
                  </a:lnTo>
                  <a:lnTo>
                    <a:pt x="1173" y="7264"/>
                  </a:lnTo>
                  <a:lnTo>
                    <a:pt x="1122" y="7187"/>
                  </a:lnTo>
                  <a:lnTo>
                    <a:pt x="1045" y="7136"/>
                  </a:lnTo>
                  <a:lnTo>
                    <a:pt x="943" y="7111"/>
                  </a:lnTo>
                  <a:lnTo>
                    <a:pt x="510" y="7111"/>
                  </a:lnTo>
                  <a:lnTo>
                    <a:pt x="510" y="6117"/>
                  </a:lnTo>
                  <a:lnTo>
                    <a:pt x="943" y="6117"/>
                  </a:lnTo>
                  <a:lnTo>
                    <a:pt x="1045" y="6091"/>
                  </a:lnTo>
                  <a:lnTo>
                    <a:pt x="1122" y="6040"/>
                  </a:lnTo>
                  <a:lnTo>
                    <a:pt x="1173" y="5964"/>
                  </a:lnTo>
                  <a:lnTo>
                    <a:pt x="1198" y="5862"/>
                  </a:lnTo>
                  <a:lnTo>
                    <a:pt x="1173" y="5760"/>
                  </a:lnTo>
                  <a:lnTo>
                    <a:pt x="1122" y="5683"/>
                  </a:lnTo>
                  <a:lnTo>
                    <a:pt x="1045" y="5632"/>
                  </a:lnTo>
                  <a:lnTo>
                    <a:pt x="943" y="5607"/>
                  </a:lnTo>
                  <a:lnTo>
                    <a:pt x="510" y="5607"/>
                  </a:lnTo>
                  <a:lnTo>
                    <a:pt x="510" y="4613"/>
                  </a:lnTo>
                  <a:lnTo>
                    <a:pt x="943" y="4613"/>
                  </a:lnTo>
                  <a:lnTo>
                    <a:pt x="1045" y="4587"/>
                  </a:lnTo>
                  <a:lnTo>
                    <a:pt x="1122" y="4537"/>
                  </a:lnTo>
                  <a:lnTo>
                    <a:pt x="1173" y="4460"/>
                  </a:lnTo>
                  <a:lnTo>
                    <a:pt x="1198" y="4358"/>
                  </a:lnTo>
                  <a:lnTo>
                    <a:pt x="1173" y="4256"/>
                  </a:lnTo>
                  <a:lnTo>
                    <a:pt x="1122" y="4180"/>
                  </a:lnTo>
                  <a:lnTo>
                    <a:pt x="1045" y="4129"/>
                  </a:lnTo>
                  <a:lnTo>
                    <a:pt x="943" y="4103"/>
                  </a:lnTo>
                  <a:lnTo>
                    <a:pt x="510" y="4103"/>
                  </a:lnTo>
                  <a:lnTo>
                    <a:pt x="510" y="3109"/>
                  </a:lnTo>
                  <a:lnTo>
                    <a:pt x="943" y="3109"/>
                  </a:lnTo>
                  <a:lnTo>
                    <a:pt x="1045" y="3084"/>
                  </a:lnTo>
                  <a:lnTo>
                    <a:pt x="1122" y="3033"/>
                  </a:lnTo>
                  <a:lnTo>
                    <a:pt x="1173" y="2956"/>
                  </a:lnTo>
                  <a:lnTo>
                    <a:pt x="1198" y="2854"/>
                  </a:lnTo>
                  <a:lnTo>
                    <a:pt x="1173" y="2752"/>
                  </a:lnTo>
                  <a:lnTo>
                    <a:pt x="1122" y="2676"/>
                  </a:lnTo>
                  <a:lnTo>
                    <a:pt x="1045" y="2625"/>
                  </a:lnTo>
                  <a:lnTo>
                    <a:pt x="943" y="2600"/>
                  </a:lnTo>
                  <a:lnTo>
                    <a:pt x="510" y="2600"/>
                  </a:lnTo>
                  <a:lnTo>
                    <a:pt x="510" y="1606"/>
                  </a:lnTo>
                  <a:lnTo>
                    <a:pt x="943" y="1606"/>
                  </a:lnTo>
                  <a:lnTo>
                    <a:pt x="1045" y="1580"/>
                  </a:lnTo>
                  <a:lnTo>
                    <a:pt x="1122" y="1529"/>
                  </a:lnTo>
                  <a:lnTo>
                    <a:pt x="1173" y="1453"/>
                  </a:lnTo>
                  <a:lnTo>
                    <a:pt x="1198" y="1351"/>
                  </a:lnTo>
                  <a:lnTo>
                    <a:pt x="1173" y="1249"/>
                  </a:lnTo>
                  <a:lnTo>
                    <a:pt x="1122" y="1172"/>
                  </a:lnTo>
                  <a:lnTo>
                    <a:pt x="1045" y="1121"/>
                  </a:lnTo>
                  <a:lnTo>
                    <a:pt x="943" y="1096"/>
                  </a:lnTo>
                  <a:lnTo>
                    <a:pt x="510" y="1096"/>
                  </a:lnTo>
                  <a:lnTo>
                    <a:pt x="510" y="255"/>
                  </a:lnTo>
                  <a:lnTo>
                    <a:pt x="484" y="153"/>
                  </a:lnTo>
                  <a:lnTo>
                    <a:pt x="434" y="76"/>
                  </a:lnTo>
                  <a:lnTo>
                    <a:pt x="357" y="25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6257300" y="4076025"/>
              <a:ext cx="351725" cy="238950"/>
            </a:xfrm>
            <a:custGeom>
              <a:rect b="b" l="l" r="r" t="t"/>
              <a:pathLst>
                <a:path extrusionOk="0" h="9558" w="14069">
                  <a:moveTo>
                    <a:pt x="13049" y="510"/>
                  </a:moveTo>
                  <a:lnTo>
                    <a:pt x="13151" y="536"/>
                  </a:lnTo>
                  <a:lnTo>
                    <a:pt x="13253" y="561"/>
                  </a:lnTo>
                  <a:lnTo>
                    <a:pt x="13329" y="587"/>
                  </a:lnTo>
                  <a:lnTo>
                    <a:pt x="13406" y="663"/>
                  </a:lnTo>
                  <a:lnTo>
                    <a:pt x="13457" y="740"/>
                  </a:lnTo>
                  <a:lnTo>
                    <a:pt x="13508" y="816"/>
                  </a:lnTo>
                  <a:lnTo>
                    <a:pt x="13533" y="918"/>
                  </a:lnTo>
                  <a:lnTo>
                    <a:pt x="13559" y="1020"/>
                  </a:lnTo>
                  <a:lnTo>
                    <a:pt x="13533" y="1122"/>
                  </a:lnTo>
                  <a:lnTo>
                    <a:pt x="13508" y="1198"/>
                  </a:lnTo>
                  <a:lnTo>
                    <a:pt x="13457" y="1300"/>
                  </a:lnTo>
                  <a:lnTo>
                    <a:pt x="13406" y="1377"/>
                  </a:lnTo>
                  <a:lnTo>
                    <a:pt x="13329" y="1428"/>
                  </a:lnTo>
                  <a:lnTo>
                    <a:pt x="13253" y="1479"/>
                  </a:lnTo>
                  <a:lnTo>
                    <a:pt x="13151" y="1504"/>
                  </a:lnTo>
                  <a:lnTo>
                    <a:pt x="12947" y="1504"/>
                  </a:lnTo>
                  <a:lnTo>
                    <a:pt x="12871" y="1479"/>
                  </a:lnTo>
                  <a:lnTo>
                    <a:pt x="12769" y="1428"/>
                  </a:lnTo>
                  <a:lnTo>
                    <a:pt x="12692" y="1377"/>
                  </a:lnTo>
                  <a:lnTo>
                    <a:pt x="12641" y="1300"/>
                  </a:lnTo>
                  <a:lnTo>
                    <a:pt x="12590" y="1198"/>
                  </a:lnTo>
                  <a:lnTo>
                    <a:pt x="12565" y="1122"/>
                  </a:lnTo>
                  <a:lnTo>
                    <a:pt x="12565" y="1020"/>
                  </a:lnTo>
                  <a:lnTo>
                    <a:pt x="12565" y="918"/>
                  </a:lnTo>
                  <a:lnTo>
                    <a:pt x="12590" y="816"/>
                  </a:lnTo>
                  <a:lnTo>
                    <a:pt x="12641" y="740"/>
                  </a:lnTo>
                  <a:lnTo>
                    <a:pt x="12692" y="663"/>
                  </a:lnTo>
                  <a:lnTo>
                    <a:pt x="12769" y="587"/>
                  </a:lnTo>
                  <a:lnTo>
                    <a:pt x="12871" y="561"/>
                  </a:lnTo>
                  <a:lnTo>
                    <a:pt x="12947" y="536"/>
                  </a:lnTo>
                  <a:lnTo>
                    <a:pt x="13049" y="510"/>
                  </a:lnTo>
                  <a:close/>
                  <a:moveTo>
                    <a:pt x="10042" y="1632"/>
                  </a:moveTo>
                  <a:lnTo>
                    <a:pt x="10144" y="1657"/>
                  </a:lnTo>
                  <a:lnTo>
                    <a:pt x="10245" y="1683"/>
                  </a:lnTo>
                  <a:lnTo>
                    <a:pt x="10322" y="1734"/>
                  </a:lnTo>
                  <a:lnTo>
                    <a:pt x="10398" y="1785"/>
                  </a:lnTo>
                  <a:lnTo>
                    <a:pt x="10449" y="1861"/>
                  </a:lnTo>
                  <a:lnTo>
                    <a:pt x="10500" y="1938"/>
                  </a:lnTo>
                  <a:lnTo>
                    <a:pt x="10526" y="2039"/>
                  </a:lnTo>
                  <a:lnTo>
                    <a:pt x="10551" y="2141"/>
                  </a:lnTo>
                  <a:lnTo>
                    <a:pt x="10526" y="2243"/>
                  </a:lnTo>
                  <a:lnTo>
                    <a:pt x="10500" y="2345"/>
                  </a:lnTo>
                  <a:lnTo>
                    <a:pt x="10449" y="2422"/>
                  </a:lnTo>
                  <a:lnTo>
                    <a:pt x="10398" y="2498"/>
                  </a:lnTo>
                  <a:lnTo>
                    <a:pt x="10322" y="2549"/>
                  </a:lnTo>
                  <a:lnTo>
                    <a:pt x="10245" y="2600"/>
                  </a:lnTo>
                  <a:lnTo>
                    <a:pt x="10144" y="2626"/>
                  </a:lnTo>
                  <a:lnTo>
                    <a:pt x="10042" y="2651"/>
                  </a:lnTo>
                  <a:lnTo>
                    <a:pt x="9940" y="2626"/>
                  </a:lnTo>
                  <a:lnTo>
                    <a:pt x="9838" y="2600"/>
                  </a:lnTo>
                  <a:lnTo>
                    <a:pt x="9761" y="2549"/>
                  </a:lnTo>
                  <a:lnTo>
                    <a:pt x="9685" y="2498"/>
                  </a:lnTo>
                  <a:lnTo>
                    <a:pt x="9634" y="2422"/>
                  </a:lnTo>
                  <a:lnTo>
                    <a:pt x="9583" y="2345"/>
                  </a:lnTo>
                  <a:lnTo>
                    <a:pt x="9557" y="2243"/>
                  </a:lnTo>
                  <a:lnTo>
                    <a:pt x="9532" y="2141"/>
                  </a:lnTo>
                  <a:lnTo>
                    <a:pt x="9557" y="2039"/>
                  </a:lnTo>
                  <a:lnTo>
                    <a:pt x="9583" y="1938"/>
                  </a:lnTo>
                  <a:lnTo>
                    <a:pt x="9634" y="1861"/>
                  </a:lnTo>
                  <a:lnTo>
                    <a:pt x="9685" y="1785"/>
                  </a:lnTo>
                  <a:lnTo>
                    <a:pt x="9761" y="1734"/>
                  </a:lnTo>
                  <a:lnTo>
                    <a:pt x="9838" y="1683"/>
                  </a:lnTo>
                  <a:lnTo>
                    <a:pt x="9940" y="1657"/>
                  </a:lnTo>
                  <a:lnTo>
                    <a:pt x="10042" y="1632"/>
                  </a:lnTo>
                  <a:close/>
                  <a:moveTo>
                    <a:pt x="4129" y="3365"/>
                  </a:moveTo>
                  <a:lnTo>
                    <a:pt x="4205" y="3390"/>
                  </a:lnTo>
                  <a:lnTo>
                    <a:pt x="4307" y="3441"/>
                  </a:lnTo>
                  <a:lnTo>
                    <a:pt x="4384" y="3492"/>
                  </a:lnTo>
                  <a:lnTo>
                    <a:pt x="4435" y="3569"/>
                  </a:lnTo>
                  <a:lnTo>
                    <a:pt x="4486" y="3671"/>
                  </a:lnTo>
                  <a:lnTo>
                    <a:pt x="4511" y="3747"/>
                  </a:lnTo>
                  <a:lnTo>
                    <a:pt x="4511" y="3849"/>
                  </a:lnTo>
                  <a:lnTo>
                    <a:pt x="4511" y="3951"/>
                  </a:lnTo>
                  <a:lnTo>
                    <a:pt x="4486" y="4053"/>
                  </a:lnTo>
                  <a:lnTo>
                    <a:pt x="4435" y="4129"/>
                  </a:lnTo>
                  <a:lnTo>
                    <a:pt x="4384" y="4206"/>
                  </a:lnTo>
                  <a:lnTo>
                    <a:pt x="4307" y="4257"/>
                  </a:lnTo>
                  <a:lnTo>
                    <a:pt x="4205" y="4308"/>
                  </a:lnTo>
                  <a:lnTo>
                    <a:pt x="4129" y="4333"/>
                  </a:lnTo>
                  <a:lnTo>
                    <a:pt x="4027" y="4359"/>
                  </a:lnTo>
                  <a:lnTo>
                    <a:pt x="3925" y="4333"/>
                  </a:lnTo>
                  <a:lnTo>
                    <a:pt x="3823" y="4308"/>
                  </a:lnTo>
                  <a:lnTo>
                    <a:pt x="3747" y="4257"/>
                  </a:lnTo>
                  <a:lnTo>
                    <a:pt x="3670" y="4206"/>
                  </a:lnTo>
                  <a:lnTo>
                    <a:pt x="3619" y="4129"/>
                  </a:lnTo>
                  <a:lnTo>
                    <a:pt x="3568" y="4053"/>
                  </a:lnTo>
                  <a:lnTo>
                    <a:pt x="3543" y="3951"/>
                  </a:lnTo>
                  <a:lnTo>
                    <a:pt x="3517" y="3849"/>
                  </a:lnTo>
                  <a:lnTo>
                    <a:pt x="3543" y="3747"/>
                  </a:lnTo>
                  <a:lnTo>
                    <a:pt x="3568" y="3671"/>
                  </a:lnTo>
                  <a:lnTo>
                    <a:pt x="3619" y="3569"/>
                  </a:lnTo>
                  <a:lnTo>
                    <a:pt x="3670" y="3492"/>
                  </a:lnTo>
                  <a:lnTo>
                    <a:pt x="3747" y="3441"/>
                  </a:lnTo>
                  <a:lnTo>
                    <a:pt x="3823" y="3390"/>
                  </a:lnTo>
                  <a:lnTo>
                    <a:pt x="3925" y="3365"/>
                  </a:lnTo>
                  <a:close/>
                  <a:moveTo>
                    <a:pt x="7136" y="5658"/>
                  </a:moveTo>
                  <a:lnTo>
                    <a:pt x="7213" y="5684"/>
                  </a:lnTo>
                  <a:lnTo>
                    <a:pt x="7315" y="5735"/>
                  </a:lnTo>
                  <a:lnTo>
                    <a:pt x="7391" y="5786"/>
                  </a:lnTo>
                  <a:lnTo>
                    <a:pt x="7442" y="5862"/>
                  </a:lnTo>
                  <a:lnTo>
                    <a:pt x="7493" y="5939"/>
                  </a:lnTo>
                  <a:lnTo>
                    <a:pt x="7518" y="6041"/>
                  </a:lnTo>
                  <a:lnTo>
                    <a:pt x="7518" y="6143"/>
                  </a:lnTo>
                  <a:lnTo>
                    <a:pt x="7518" y="6245"/>
                  </a:lnTo>
                  <a:lnTo>
                    <a:pt x="7493" y="6347"/>
                  </a:lnTo>
                  <a:lnTo>
                    <a:pt x="7442" y="6423"/>
                  </a:lnTo>
                  <a:lnTo>
                    <a:pt x="7391" y="6500"/>
                  </a:lnTo>
                  <a:lnTo>
                    <a:pt x="7315" y="6550"/>
                  </a:lnTo>
                  <a:lnTo>
                    <a:pt x="7213" y="6601"/>
                  </a:lnTo>
                  <a:lnTo>
                    <a:pt x="7136" y="6627"/>
                  </a:lnTo>
                  <a:lnTo>
                    <a:pt x="7034" y="6652"/>
                  </a:lnTo>
                  <a:lnTo>
                    <a:pt x="6932" y="6627"/>
                  </a:lnTo>
                  <a:lnTo>
                    <a:pt x="6830" y="6601"/>
                  </a:lnTo>
                  <a:lnTo>
                    <a:pt x="6754" y="6550"/>
                  </a:lnTo>
                  <a:lnTo>
                    <a:pt x="6677" y="6500"/>
                  </a:lnTo>
                  <a:lnTo>
                    <a:pt x="6626" y="6423"/>
                  </a:lnTo>
                  <a:lnTo>
                    <a:pt x="6575" y="6347"/>
                  </a:lnTo>
                  <a:lnTo>
                    <a:pt x="6550" y="6245"/>
                  </a:lnTo>
                  <a:lnTo>
                    <a:pt x="6525" y="6143"/>
                  </a:lnTo>
                  <a:lnTo>
                    <a:pt x="6550" y="6041"/>
                  </a:lnTo>
                  <a:lnTo>
                    <a:pt x="6575" y="5939"/>
                  </a:lnTo>
                  <a:lnTo>
                    <a:pt x="6626" y="5862"/>
                  </a:lnTo>
                  <a:lnTo>
                    <a:pt x="6677" y="5786"/>
                  </a:lnTo>
                  <a:lnTo>
                    <a:pt x="6754" y="5735"/>
                  </a:lnTo>
                  <a:lnTo>
                    <a:pt x="6830" y="5684"/>
                  </a:lnTo>
                  <a:lnTo>
                    <a:pt x="6932" y="5658"/>
                  </a:lnTo>
                  <a:close/>
                  <a:moveTo>
                    <a:pt x="1020" y="8029"/>
                  </a:moveTo>
                  <a:lnTo>
                    <a:pt x="1121" y="8054"/>
                  </a:lnTo>
                  <a:lnTo>
                    <a:pt x="1198" y="8080"/>
                  </a:lnTo>
                  <a:lnTo>
                    <a:pt x="1300" y="8131"/>
                  </a:lnTo>
                  <a:lnTo>
                    <a:pt x="1351" y="8182"/>
                  </a:lnTo>
                  <a:lnTo>
                    <a:pt x="1427" y="8258"/>
                  </a:lnTo>
                  <a:lnTo>
                    <a:pt x="1478" y="8335"/>
                  </a:lnTo>
                  <a:lnTo>
                    <a:pt x="1504" y="8436"/>
                  </a:lnTo>
                  <a:lnTo>
                    <a:pt x="1504" y="8538"/>
                  </a:lnTo>
                  <a:lnTo>
                    <a:pt x="1504" y="8640"/>
                  </a:lnTo>
                  <a:lnTo>
                    <a:pt x="1478" y="8742"/>
                  </a:lnTo>
                  <a:lnTo>
                    <a:pt x="1427" y="8819"/>
                  </a:lnTo>
                  <a:lnTo>
                    <a:pt x="1351" y="8895"/>
                  </a:lnTo>
                  <a:lnTo>
                    <a:pt x="1300" y="8946"/>
                  </a:lnTo>
                  <a:lnTo>
                    <a:pt x="1198" y="8997"/>
                  </a:lnTo>
                  <a:lnTo>
                    <a:pt x="1121" y="9023"/>
                  </a:lnTo>
                  <a:lnTo>
                    <a:pt x="1020" y="9048"/>
                  </a:lnTo>
                  <a:lnTo>
                    <a:pt x="918" y="9023"/>
                  </a:lnTo>
                  <a:lnTo>
                    <a:pt x="816" y="8997"/>
                  </a:lnTo>
                  <a:lnTo>
                    <a:pt x="739" y="8946"/>
                  </a:lnTo>
                  <a:lnTo>
                    <a:pt x="663" y="8895"/>
                  </a:lnTo>
                  <a:lnTo>
                    <a:pt x="586" y="8819"/>
                  </a:lnTo>
                  <a:lnTo>
                    <a:pt x="561" y="8742"/>
                  </a:lnTo>
                  <a:lnTo>
                    <a:pt x="510" y="8640"/>
                  </a:lnTo>
                  <a:lnTo>
                    <a:pt x="510" y="8538"/>
                  </a:lnTo>
                  <a:lnTo>
                    <a:pt x="510" y="8436"/>
                  </a:lnTo>
                  <a:lnTo>
                    <a:pt x="561" y="8335"/>
                  </a:lnTo>
                  <a:lnTo>
                    <a:pt x="586" y="8258"/>
                  </a:lnTo>
                  <a:lnTo>
                    <a:pt x="663" y="8182"/>
                  </a:lnTo>
                  <a:lnTo>
                    <a:pt x="739" y="8131"/>
                  </a:lnTo>
                  <a:lnTo>
                    <a:pt x="816" y="8080"/>
                  </a:lnTo>
                  <a:lnTo>
                    <a:pt x="918" y="8054"/>
                  </a:lnTo>
                  <a:lnTo>
                    <a:pt x="1020" y="8029"/>
                  </a:lnTo>
                  <a:close/>
                  <a:moveTo>
                    <a:pt x="13049" y="1"/>
                  </a:moveTo>
                  <a:lnTo>
                    <a:pt x="12845" y="26"/>
                  </a:lnTo>
                  <a:lnTo>
                    <a:pt x="12667" y="77"/>
                  </a:lnTo>
                  <a:lnTo>
                    <a:pt x="12488" y="179"/>
                  </a:lnTo>
                  <a:lnTo>
                    <a:pt x="12335" y="306"/>
                  </a:lnTo>
                  <a:lnTo>
                    <a:pt x="12208" y="459"/>
                  </a:lnTo>
                  <a:lnTo>
                    <a:pt x="12131" y="612"/>
                  </a:lnTo>
                  <a:lnTo>
                    <a:pt x="12055" y="816"/>
                  </a:lnTo>
                  <a:lnTo>
                    <a:pt x="12055" y="1020"/>
                  </a:lnTo>
                  <a:lnTo>
                    <a:pt x="12055" y="1122"/>
                  </a:lnTo>
                  <a:lnTo>
                    <a:pt x="10857" y="1555"/>
                  </a:lnTo>
                  <a:lnTo>
                    <a:pt x="10704" y="1377"/>
                  </a:lnTo>
                  <a:lnTo>
                    <a:pt x="10500" y="1249"/>
                  </a:lnTo>
                  <a:lnTo>
                    <a:pt x="10296" y="1173"/>
                  </a:lnTo>
                  <a:lnTo>
                    <a:pt x="10169" y="1147"/>
                  </a:lnTo>
                  <a:lnTo>
                    <a:pt x="10042" y="1122"/>
                  </a:lnTo>
                  <a:lnTo>
                    <a:pt x="9838" y="1147"/>
                  </a:lnTo>
                  <a:lnTo>
                    <a:pt x="9659" y="1224"/>
                  </a:lnTo>
                  <a:lnTo>
                    <a:pt x="9481" y="1300"/>
                  </a:lnTo>
                  <a:lnTo>
                    <a:pt x="9328" y="1428"/>
                  </a:lnTo>
                  <a:lnTo>
                    <a:pt x="9201" y="1581"/>
                  </a:lnTo>
                  <a:lnTo>
                    <a:pt x="9124" y="1759"/>
                  </a:lnTo>
                  <a:lnTo>
                    <a:pt x="9048" y="1938"/>
                  </a:lnTo>
                  <a:lnTo>
                    <a:pt x="9048" y="2141"/>
                  </a:lnTo>
                  <a:lnTo>
                    <a:pt x="9048" y="2320"/>
                  </a:lnTo>
                  <a:lnTo>
                    <a:pt x="9099" y="2473"/>
                  </a:lnTo>
                  <a:lnTo>
                    <a:pt x="9150" y="2626"/>
                  </a:lnTo>
                  <a:lnTo>
                    <a:pt x="9252" y="2779"/>
                  </a:lnTo>
                  <a:lnTo>
                    <a:pt x="7417" y="5225"/>
                  </a:lnTo>
                  <a:lnTo>
                    <a:pt x="7238" y="5149"/>
                  </a:lnTo>
                  <a:lnTo>
                    <a:pt x="6856" y="5149"/>
                  </a:lnTo>
                  <a:lnTo>
                    <a:pt x="6703" y="5200"/>
                  </a:lnTo>
                  <a:lnTo>
                    <a:pt x="6550" y="5251"/>
                  </a:lnTo>
                  <a:lnTo>
                    <a:pt x="6423" y="5353"/>
                  </a:lnTo>
                  <a:lnTo>
                    <a:pt x="4944" y="4231"/>
                  </a:lnTo>
                  <a:lnTo>
                    <a:pt x="4995" y="4053"/>
                  </a:lnTo>
                  <a:lnTo>
                    <a:pt x="5021" y="3849"/>
                  </a:lnTo>
                  <a:lnTo>
                    <a:pt x="4995" y="3645"/>
                  </a:lnTo>
                  <a:lnTo>
                    <a:pt x="4944" y="3467"/>
                  </a:lnTo>
                  <a:lnTo>
                    <a:pt x="4842" y="3288"/>
                  </a:lnTo>
                  <a:lnTo>
                    <a:pt x="4740" y="3135"/>
                  </a:lnTo>
                  <a:lnTo>
                    <a:pt x="4588" y="3008"/>
                  </a:lnTo>
                  <a:lnTo>
                    <a:pt x="4409" y="2931"/>
                  </a:lnTo>
                  <a:lnTo>
                    <a:pt x="4231" y="2855"/>
                  </a:lnTo>
                  <a:lnTo>
                    <a:pt x="3823" y="2855"/>
                  </a:lnTo>
                  <a:lnTo>
                    <a:pt x="3619" y="2931"/>
                  </a:lnTo>
                  <a:lnTo>
                    <a:pt x="3466" y="3008"/>
                  </a:lnTo>
                  <a:lnTo>
                    <a:pt x="3313" y="3135"/>
                  </a:lnTo>
                  <a:lnTo>
                    <a:pt x="3186" y="3288"/>
                  </a:lnTo>
                  <a:lnTo>
                    <a:pt x="3084" y="3467"/>
                  </a:lnTo>
                  <a:lnTo>
                    <a:pt x="3033" y="3645"/>
                  </a:lnTo>
                  <a:lnTo>
                    <a:pt x="3007" y="3849"/>
                  </a:lnTo>
                  <a:lnTo>
                    <a:pt x="3033" y="4053"/>
                  </a:lnTo>
                  <a:lnTo>
                    <a:pt x="3084" y="4231"/>
                  </a:lnTo>
                  <a:lnTo>
                    <a:pt x="3160" y="4384"/>
                  </a:lnTo>
                  <a:lnTo>
                    <a:pt x="3288" y="4537"/>
                  </a:lnTo>
                  <a:lnTo>
                    <a:pt x="1325" y="7570"/>
                  </a:lnTo>
                  <a:lnTo>
                    <a:pt x="1172" y="7544"/>
                  </a:lnTo>
                  <a:lnTo>
                    <a:pt x="816" y="7544"/>
                  </a:lnTo>
                  <a:lnTo>
                    <a:pt x="612" y="7621"/>
                  </a:lnTo>
                  <a:lnTo>
                    <a:pt x="459" y="7697"/>
                  </a:lnTo>
                  <a:lnTo>
                    <a:pt x="306" y="7825"/>
                  </a:lnTo>
                  <a:lnTo>
                    <a:pt x="178" y="7978"/>
                  </a:lnTo>
                  <a:lnTo>
                    <a:pt x="77" y="8156"/>
                  </a:lnTo>
                  <a:lnTo>
                    <a:pt x="26" y="8335"/>
                  </a:lnTo>
                  <a:lnTo>
                    <a:pt x="0" y="8538"/>
                  </a:lnTo>
                  <a:lnTo>
                    <a:pt x="26" y="8742"/>
                  </a:lnTo>
                  <a:lnTo>
                    <a:pt x="77" y="8921"/>
                  </a:lnTo>
                  <a:lnTo>
                    <a:pt x="178" y="9099"/>
                  </a:lnTo>
                  <a:lnTo>
                    <a:pt x="306" y="9252"/>
                  </a:lnTo>
                  <a:lnTo>
                    <a:pt x="459" y="9379"/>
                  </a:lnTo>
                  <a:lnTo>
                    <a:pt x="612" y="9456"/>
                  </a:lnTo>
                  <a:lnTo>
                    <a:pt x="816" y="9532"/>
                  </a:lnTo>
                  <a:lnTo>
                    <a:pt x="1020" y="9558"/>
                  </a:lnTo>
                  <a:lnTo>
                    <a:pt x="1223" y="9532"/>
                  </a:lnTo>
                  <a:lnTo>
                    <a:pt x="1402" y="9456"/>
                  </a:lnTo>
                  <a:lnTo>
                    <a:pt x="1580" y="9379"/>
                  </a:lnTo>
                  <a:lnTo>
                    <a:pt x="1733" y="9252"/>
                  </a:lnTo>
                  <a:lnTo>
                    <a:pt x="1835" y="9099"/>
                  </a:lnTo>
                  <a:lnTo>
                    <a:pt x="1937" y="8921"/>
                  </a:lnTo>
                  <a:lnTo>
                    <a:pt x="1988" y="8742"/>
                  </a:lnTo>
                  <a:lnTo>
                    <a:pt x="2013" y="8538"/>
                  </a:lnTo>
                  <a:lnTo>
                    <a:pt x="1988" y="8335"/>
                  </a:lnTo>
                  <a:lnTo>
                    <a:pt x="1937" y="8156"/>
                  </a:lnTo>
                  <a:lnTo>
                    <a:pt x="1861" y="8003"/>
                  </a:lnTo>
                  <a:lnTo>
                    <a:pt x="1759" y="7850"/>
                  </a:lnTo>
                  <a:lnTo>
                    <a:pt x="3696" y="4817"/>
                  </a:lnTo>
                  <a:lnTo>
                    <a:pt x="3848" y="4843"/>
                  </a:lnTo>
                  <a:lnTo>
                    <a:pt x="4027" y="4868"/>
                  </a:lnTo>
                  <a:lnTo>
                    <a:pt x="4180" y="4843"/>
                  </a:lnTo>
                  <a:lnTo>
                    <a:pt x="4358" y="4792"/>
                  </a:lnTo>
                  <a:lnTo>
                    <a:pt x="4511" y="4741"/>
                  </a:lnTo>
                  <a:lnTo>
                    <a:pt x="4639" y="4639"/>
                  </a:lnTo>
                  <a:lnTo>
                    <a:pt x="6091" y="5760"/>
                  </a:lnTo>
                  <a:lnTo>
                    <a:pt x="6040" y="5939"/>
                  </a:lnTo>
                  <a:lnTo>
                    <a:pt x="6015" y="6143"/>
                  </a:lnTo>
                  <a:lnTo>
                    <a:pt x="6040" y="6347"/>
                  </a:lnTo>
                  <a:lnTo>
                    <a:pt x="6091" y="6525"/>
                  </a:lnTo>
                  <a:lnTo>
                    <a:pt x="6193" y="6703"/>
                  </a:lnTo>
                  <a:lnTo>
                    <a:pt x="6321" y="6856"/>
                  </a:lnTo>
                  <a:lnTo>
                    <a:pt x="6474" y="6984"/>
                  </a:lnTo>
                  <a:lnTo>
                    <a:pt x="6652" y="7060"/>
                  </a:lnTo>
                  <a:lnTo>
                    <a:pt x="6830" y="7137"/>
                  </a:lnTo>
                  <a:lnTo>
                    <a:pt x="7034" y="7162"/>
                  </a:lnTo>
                  <a:lnTo>
                    <a:pt x="7238" y="7137"/>
                  </a:lnTo>
                  <a:lnTo>
                    <a:pt x="7417" y="7060"/>
                  </a:lnTo>
                  <a:lnTo>
                    <a:pt x="7595" y="6984"/>
                  </a:lnTo>
                  <a:lnTo>
                    <a:pt x="7748" y="6856"/>
                  </a:lnTo>
                  <a:lnTo>
                    <a:pt x="7875" y="6703"/>
                  </a:lnTo>
                  <a:lnTo>
                    <a:pt x="7952" y="6525"/>
                  </a:lnTo>
                  <a:lnTo>
                    <a:pt x="8028" y="6347"/>
                  </a:lnTo>
                  <a:lnTo>
                    <a:pt x="8028" y="6143"/>
                  </a:lnTo>
                  <a:lnTo>
                    <a:pt x="8028" y="5964"/>
                  </a:lnTo>
                  <a:lnTo>
                    <a:pt x="7977" y="5811"/>
                  </a:lnTo>
                  <a:lnTo>
                    <a:pt x="7901" y="5658"/>
                  </a:lnTo>
                  <a:lnTo>
                    <a:pt x="7824" y="5531"/>
                  </a:lnTo>
                  <a:lnTo>
                    <a:pt x="9659" y="3084"/>
                  </a:lnTo>
                  <a:lnTo>
                    <a:pt x="9838" y="3135"/>
                  </a:lnTo>
                  <a:lnTo>
                    <a:pt x="10042" y="3161"/>
                  </a:lnTo>
                  <a:lnTo>
                    <a:pt x="10245" y="3135"/>
                  </a:lnTo>
                  <a:lnTo>
                    <a:pt x="10424" y="3059"/>
                  </a:lnTo>
                  <a:lnTo>
                    <a:pt x="10602" y="2982"/>
                  </a:lnTo>
                  <a:lnTo>
                    <a:pt x="10755" y="2855"/>
                  </a:lnTo>
                  <a:lnTo>
                    <a:pt x="10883" y="2702"/>
                  </a:lnTo>
                  <a:lnTo>
                    <a:pt x="10959" y="2524"/>
                  </a:lnTo>
                  <a:lnTo>
                    <a:pt x="11036" y="2345"/>
                  </a:lnTo>
                  <a:lnTo>
                    <a:pt x="11061" y="2141"/>
                  </a:lnTo>
                  <a:lnTo>
                    <a:pt x="11036" y="2039"/>
                  </a:lnTo>
                  <a:lnTo>
                    <a:pt x="12233" y="1581"/>
                  </a:lnTo>
                  <a:lnTo>
                    <a:pt x="12386" y="1759"/>
                  </a:lnTo>
                  <a:lnTo>
                    <a:pt x="12590" y="1912"/>
                  </a:lnTo>
                  <a:lnTo>
                    <a:pt x="12794" y="1988"/>
                  </a:lnTo>
                  <a:lnTo>
                    <a:pt x="12922" y="2014"/>
                  </a:lnTo>
                  <a:lnTo>
                    <a:pt x="13049" y="2014"/>
                  </a:lnTo>
                  <a:lnTo>
                    <a:pt x="13253" y="1988"/>
                  </a:lnTo>
                  <a:lnTo>
                    <a:pt x="13457" y="1938"/>
                  </a:lnTo>
                  <a:lnTo>
                    <a:pt x="13610" y="1836"/>
                  </a:lnTo>
                  <a:lnTo>
                    <a:pt x="13763" y="1734"/>
                  </a:lnTo>
                  <a:lnTo>
                    <a:pt x="13890" y="1581"/>
                  </a:lnTo>
                  <a:lnTo>
                    <a:pt x="13992" y="1402"/>
                  </a:lnTo>
                  <a:lnTo>
                    <a:pt x="14043" y="1224"/>
                  </a:lnTo>
                  <a:lnTo>
                    <a:pt x="14068" y="1020"/>
                  </a:lnTo>
                  <a:lnTo>
                    <a:pt x="14043" y="816"/>
                  </a:lnTo>
                  <a:lnTo>
                    <a:pt x="13992" y="612"/>
                  </a:lnTo>
                  <a:lnTo>
                    <a:pt x="13890" y="459"/>
                  </a:lnTo>
                  <a:lnTo>
                    <a:pt x="13763" y="306"/>
                  </a:lnTo>
                  <a:lnTo>
                    <a:pt x="13610" y="179"/>
                  </a:lnTo>
                  <a:lnTo>
                    <a:pt x="13457" y="77"/>
                  </a:lnTo>
                  <a:lnTo>
                    <a:pt x="13253" y="26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2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fmla="val 20280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2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 SINGKAT LAPORAN</a:t>
            </a:r>
            <a:endParaRPr/>
          </a:p>
        </p:txBody>
      </p:sp>
      <p:pic>
        <p:nvPicPr>
          <p:cNvPr id="586" name="Google Shape;58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063" y="2603275"/>
            <a:ext cx="7837874" cy="7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62"/>
          <p:cNvSpPr/>
          <p:nvPr/>
        </p:nvSpPr>
        <p:spPr>
          <a:xfrm>
            <a:off x="546300" y="1665225"/>
            <a:ext cx="8051400" cy="768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Kami menetapkan batas average rating 4.87 dan kami menemukan 2 data yang memenuhi kriteria tersebut.</a:t>
            </a:r>
            <a:endParaRPr sz="1500">
              <a:solidFill>
                <a:schemeClr val="lt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588" name="Google Shape;588;p62"/>
          <p:cNvSpPr/>
          <p:nvPr/>
        </p:nvSpPr>
        <p:spPr>
          <a:xfrm>
            <a:off x="546300" y="3524675"/>
            <a:ext cx="8051400" cy="768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2 / 1730 = 0.115%</a:t>
            </a:r>
            <a:endParaRPr sz="1500">
              <a:solidFill>
                <a:schemeClr val="lt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3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fmla="val 20280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63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PENJELASAN SINGKAT LAPORAN</a:t>
            </a:r>
            <a:endParaRPr/>
          </a:p>
        </p:txBody>
      </p:sp>
      <p:pic>
        <p:nvPicPr>
          <p:cNvPr id="595" name="Google Shape;59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850" y="1235725"/>
            <a:ext cx="3766126" cy="34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4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fmla="val 20280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64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KESIMPULAN DAN SARAN</a:t>
            </a:r>
            <a:endParaRPr/>
          </a:p>
        </p:txBody>
      </p:sp>
      <p:sp>
        <p:nvSpPr>
          <p:cNvPr id="602" name="Google Shape;602;p64"/>
          <p:cNvSpPr txBox="1"/>
          <p:nvPr>
            <p:ph idx="4294967295" type="subTitle"/>
          </p:nvPr>
        </p:nvSpPr>
        <p:spPr>
          <a:xfrm>
            <a:off x="761825" y="3447700"/>
            <a:ext cx="7662300" cy="12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SARAN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Jika terdapat data yang dominan secara ekstrim, data tersebut bisa kita buang untuk melihat perincian dari data lainnya.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Untuk menganalisa data, jangan terpaku pada satu metode visualisasi saja.</a:t>
            </a:r>
            <a:endParaRPr/>
          </a:p>
        </p:txBody>
      </p:sp>
      <p:sp>
        <p:nvSpPr>
          <p:cNvPr id="603" name="Google Shape;603;p64"/>
          <p:cNvSpPr txBox="1"/>
          <p:nvPr>
            <p:ph idx="4294967295" type="subTitle"/>
          </p:nvPr>
        </p:nvSpPr>
        <p:spPr>
          <a:xfrm>
            <a:off x="761825" y="1401925"/>
            <a:ext cx="7662300" cy="19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KESIMPULAN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Game yang paling banyak di instal belum tentu merupakan game yang terbaik. Kita juga perlu mempertimbangkan faktor lainnya, seperti rating.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Hanya ada 0.69% game yang total instalnya diatas 100 juta.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Game harus memiliki average rating diatas 4.87 agar dapat dikategorikan sebagai game terfavorit.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Jika disaring dengan rata rata average rating, </a:t>
            </a:r>
            <a:r>
              <a:rPr lang="en"/>
              <a:t>jumlah instal</a:t>
            </a:r>
            <a:r>
              <a:rPr lang="en"/>
              <a:t>, great, dan poor, didapati 170 game dari 1730 game yang berkualitas baik.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5"/>
          <p:cNvSpPr/>
          <p:nvPr/>
        </p:nvSpPr>
        <p:spPr>
          <a:xfrm>
            <a:off x="1216500" y="1315195"/>
            <a:ext cx="6711000" cy="2513100"/>
          </a:xfrm>
          <a:prstGeom prst="roundRect">
            <a:avLst>
              <a:gd fmla="val 8278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65"/>
          <p:cNvSpPr txBox="1"/>
          <p:nvPr>
            <p:ph idx="1" type="subTitle"/>
          </p:nvPr>
        </p:nvSpPr>
        <p:spPr>
          <a:xfrm>
            <a:off x="2854638" y="2530975"/>
            <a:ext cx="34347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610" name="Google Shape;610;p65"/>
          <p:cNvSpPr txBox="1"/>
          <p:nvPr>
            <p:ph type="title"/>
          </p:nvPr>
        </p:nvSpPr>
        <p:spPr>
          <a:xfrm>
            <a:off x="2424588" y="1519312"/>
            <a:ext cx="42948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fmla="val 20280" name="adj"/>
            </a:avLst>
          </a:prstGeom>
          <a:solidFill>
            <a:srgbClr val="2F1C5C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6"/>
          <p:cNvSpPr txBox="1"/>
          <p:nvPr>
            <p:ph idx="9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PERALATAN STATISTIKA</a:t>
            </a:r>
            <a:endParaRPr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22" name="Google Shape;322;p36"/>
          <p:cNvSpPr txBox="1"/>
          <p:nvPr>
            <p:ph idx="5" type="subTitle"/>
          </p:nvPr>
        </p:nvSpPr>
        <p:spPr>
          <a:xfrm>
            <a:off x="5785050" y="2183299"/>
            <a:ext cx="2444700" cy="20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6"/>
          <p:cNvSpPr txBox="1"/>
          <p:nvPr>
            <p:ph type="title"/>
          </p:nvPr>
        </p:nvSpPr>
        <p:spPr>
          <a:xfrm>
            <a:off x="1897212" y="1833700"/>
            <a:ext cx="2441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24" name="Google Shape;324;p36"/>
          <p:cNvSpPr txBox="1"/>
          <p:nvPr>
            <p:ph idx="1" type="subTitle"/>
          </p:nvPr>
        </p:nvSpPr>
        <p:spPr>
          <a:xfrm>
            <a:off x="1897212" y="2109048"/>
            <a:ext cx="2444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game yang beredar di Amerika</a:t>
            </a:r>
            <a:endParaRPr/>
          </a:p>
        </p:txBody>
      </p:sp>
      <p:sp>
        <p:nvSpPr>
          <p:cNvPr id="325" name="Google Shape;325;p36"/>
          <p:cNvSpPr txBox="1"/>
          <p:nvPr>
            <p:ph idx="4" type="title"/>
          </p:nvPr>
        </p:nvSpPr>
        <p:spPr>
          <a:xfrm>
            <a:off x="5785050" y="1833700"/>
            <a:ext cx="2441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PYTHON</a:t>
            </a:r>
            <a:endParaRPr/>
          </a:p>
        </p:txBody>
      </p:sp>
      <p:sp>
        <p:nvSpPr>
          <p:cNvPr id="326" name="Google Shape;326;p36"/>
          <p:cNvSpPr/>
          <p:nvPr/>
        </p:nvSpPr>
        <p:spPr>
          <a:xfrm>
            <a:off x="914250" y="1833700"/>
            <a:ext cx="832200" cy="832200"/>
          </a:xfrm>
          <a:prstGeom prst="roundRect">
            <a:avLst>
              <a:gd fmla="val 82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6"/>
          <p:cNvSpPr/>
          <p:nvPr/>
        </p:nvSpPr>
        <p:spPr>
          <a:xfrm>
            <a:off x="4800450" y="1833700"/>
            <a:ext cx="832200" cy="832200"/>
          </a:xfrm>
          <a:prstGeom prst="roundRect">
            <a:avLst>
              <a:gd fmla="val 82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6"/>
          <p:cNvSpPr/>
          <p:nvPr/>
        </p:nvSpPr>
        <p:spPr>
          <a:xfrm>
            <a:off x="1064850" y="2134300"/>
            <a:ext cx="531000" cy="23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9" name="Google Shape;329;p36"/>
          <p:cNvSpPr/>
          <p:nvPr/>
        </p:nvSpPr>
        <p:spPr>
          <a:xfrm>
            <a:off x="4994675" y="2134300"/>
            <a:ext cx="531000" cy="23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30" name="Google Shape;3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125" y="2593850"/>
            <a:ext cx="1869775" cy="1988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1" name="Google Shape;33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8987" y="2365300"/>
            <a:ext cx="1396824" cy="56455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2" name="Google Shape;33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7400" y="3916725"/>
            <a:ext cx="2020008" cy="4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3150" y="3193500"/>
            <a:ext cx="1968494" cy="5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/>
          <p:nvPr>
            <p:ph idx="9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Pembagian Tugas</a:t>
            </a:r>
            <a:endParaRPr/>
          </a:p>
        </p:txBody>
      </p:sp>
      <p:sp>
        <p:nvSpPr>
          <p:cNvPr id="339" name="Google Shape;339;p37"/>
          <p:cNvSpPr/>
          <p:nvPr/>
        </p:nvSpPr>
        <p:spPr>
          <a:xfrm>
            <a:off x="1584000" y="1536575"/>
            <a:ext cx="2656800" cy="768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Bryan Christofer Wijaya </a:t>
            </a:r>
            <a:endParaRPr b="1" sz="15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Pemograman &amp; PPT</a:t>
            </a:r>
            <a:endParaRPr sz="1500">
              <a:solidFill>
                <a:schemeClr val="lt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340" name="Google Shape;340;p37"/>
          <p:cNvSpPr/>
          <p:nvPr/>
        </p:nvSpPr>
        <p:spPr>
          <a:xfrm>
            <a:off x="5036750" y="3531125"/>
            <a:ext cx="2423400" cy="768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Tiffany Sondakh</a:t>
            </a:r>
            <a:endParaRPr b="1" sz="15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PPT</a:t>
            </a:r>
            <a:endParaRPr sz="1500">
              <a:solidFill>
                <a:schemeClr val="lt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341" name="Google Shape;341;p37"/>
          <p:cNvSpPr/>
          <p:nvPr/>
        </p:nvSpPr>
        <p:spPr>
          <a:xfrm>
            <a:off x="3089250" y="2533850"/>
            <a:ext cx="2656800" cy="768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Noel Christevent Mandak</a:t>
            </a:r>
            <a:endParaRPr b="1" sz="15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Pemograman &amp; Laporan</a:t>
            </a:r>
            <a:endParaRPr sz="1500">
              <a:solidFill>
                <a:schemeClr val="lt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342" name="Google Shape;342;p37"/>
          <p:cNvSpPr/>
          <p:nvPr/>
        </p:nvSpPr>
        <p:spPr>
          <a:xfrm>
            <a:off x="1542575" y="3531125"/>
            <a:ext cx="2656800" cy="768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Stefannus Christian</a:t>
            </a:r>
            <a:endParaRPr b="1" sz="15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Pemograman &amp; Laporan</a:t>
            </a:r>
            <a:endParaRPr sz="1500">
              <a:solidFill>
                <a:schemeClr val="lt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343" name="Google Shape;343;p37"/>
          <p:cNvSpPr/>
          <p:nvPr/>
        </p:nvSpPr>
        <p:spPr>
          <a:xfrm>
            <a:off x="5036750" y="1536575"/>
            <a:ext cx="2656800" cy="768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James Patrick Oentoro</a:t>
            </a:r>
            <a:endParaRPr b="1" sz="15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Pemograman &amp; Laporan</a:t>
            </a:r>
            <a:endParaRPr sz="1500">
              <a:solidFill>
                <a:schemeClr val="lt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/>
          <p:nvPr/>
        </p:nvSpPr>
        <p:spPr>
          <a:xfrm>
            <a:off x="5260046" y="1636898"/>
            <a:ext cx="592500" cy="548700"/>
          </a:xfrm>
          <a:prstGeom prst="roundRect">
            <a:avLst>
              <a:gd fmla="val 82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7235312" y="1636898"/>
            <a:ext cx="592500" cy="548700"/>
          </a:xfrm>
          <a:prstGeom prst="roundRect">
            <a:avLst>
              <a:gd fmla="val 82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3291085" y="1636898"/>
            <a:ext cx="592500" cy="548700"/>
          </a:xfrm>
          <a:prstGeom prst="roundRect">
            <a:avLst>
              <a:gd fmla="val 82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1317237" y="1636898"/>
            <a:ext cx="592500" cy="548700"/>
          </a:xfrm>
          <a:prstGeom prst="roundRect">
            <a:avLst>
              <a:gd fmla="val 82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fmla="val 20280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8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LANGKAH-LANGKAH</a:t>
            </a:r>
            <a:endParaRPr/>
          </a:p>
        </p:txBody>
      </p:sp>
      <p:sp>
        <p:nvSpPr>
          <p:cNvPr id="354" name="Google Shape;354;p38"/>
          <p:cNvSpPr txBox="1"/>
          <p:nvPr/>
        </p:nvSpPr>
        <p:spPr>
          <a:xfrm flipH="1">
            <a:off x="712725" y="3579408"/>
            <a:ext cx="1801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DATA</a:t>
            </a:r>
            <a:endParaRPr sz="25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PROCESSING</a:t>
            </a:r>
            <a:endParaRPr sz="25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55" name="Google Shape;355;p38"/>
          <p:cNvSpPr txBox="1"/>
          <p:nvPr/>
        </p:nvSpPr>
        <p:spPr>
          <a:xfrm flipH="1">
            <a:off x="2685425" y="3453267"/>
            <a:ext cx="18015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STATISTIKA</a:t>
            </a:r>
            <a:endParaRPr sz="25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KUANTITATIF</a:t>
            </a:r>
            <a:endParaRPr sz="25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56" name="Google Shape;356;p38"/>
          <p:cNvSpPr txBox="1"/>
          <p:nvPr/>
        </p:nvSpPr>
        <p:spPr>
          <a:xfrm flipH="1">
            <a:off x="4658113" y="3428670"/>
            <a:ext cx="18015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VISUALISASI</a:t>
            </a:r>
            <a:endParaRPr sz="25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DATA</a:t>
            </a:r>
            <a:endParaRPr sz="25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57" name="Google Shape;357;p38"/>
          <p:cNvSpPr txBox="1"/>
          <p:nvPr/>
        </p:nvSpPr>
        <p:spPr>
          <a:xfrm flipH="1">
            <a:off x="6630800" y="3481016"/>
            <a:ext cx="18015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DESKRIPSI</a:t>
            </a:r>
            <a:endParaRPr sz="25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DATA</a:t>
            </a:r>
            <a:endParaRPr sz="25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58" name="Google Shape;358;p38"/>
          <p:cNvSpPr txBox="1"/>
          <p:nvPr/>
        </p:nvSpPr>
        <p:spPr>
          <a:xfrm flipH="1">
            <a:off x="1316337" y="1728400"/>
            <a:ext cx="594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01</a:t>
            </a:r>
            <a:endParaRPr b="1" sz="25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59" name="Google Shape;359;p38"/>
          <p:cNvSpPr txBox="1"/>
          <p:nvPr/>
        </p:nvSpPr>
        <p:spPr>
          <a:xfrm flipH="1">
            <a:off x="3290185" y="1728388"/>
            <a:ext cx="594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02</a:t>
            </a:r>
            <a:endParaRPr b="1" sz="25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60" name="Google Shape;360;p38"/>
          <p:cNvSpPr txBox="1"/>
          <p:nvPr/>
        </p:nvSpPr>
        <p:spPr>
          <a:xfrm flipH="1">
            <a:off x="5259146" y="1728388"/>
            <a:ext cx="594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03</a:t>
            </a:r>
            <a:endParaRPr b="1" sz="25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61" name="Google Shape;361;p38"/>
          <p:cNvSpPr txBox="1"/>
          <p:nvPr/>
        </p:nvSpPr>
        <p:spPr>
          <a:xfrm flipH="1">
            <a:off x="7234412" y="1728388"/>
            <a:ext cx="594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04</a:t>
            </a:r>
            <a:endParaRPr b="1" sz="25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62" name="Google Shape;362;p38"/>
          <p:cNvSpPr/>
          <p:nvPr/>
        </p:nvSpPr>
        <p:spPr>
          <a:xfrm>
            <a:off x="1121637" y="2466620"/>
            <a:ext cx="983700" cy="910800"/>
          </a:xfrm>
          <a:prstGeom prst="roundRect">
            <a:avLst>
              <a:gd fmla="val 82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8"/>
          <p:cNvSpPr/>
          <p:nvPr/>
        </p:nvSpPr>
        <p:spPr>
          <a:xfrm>
            <a:off x="3098804" y="2466620"/>
            <a:ext cx="983700" cy="910800"/>
          </a:xfrm>
          <a:prstGeom prst="roundRect">
            <a:avLst>
              <a:gd fmla="val 82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8"/>
          <p:cNvSpPr/>
          <p:nvPr/>
        </p:nvSpPr>
        <p:spPr>
          <a:xfrm>
            <a:off x="5064496" y="2466620"/>
            <a:ext cx="983700" cy="910800"/>
          </a:xfrm>
          <a:prstGeom prst="roundRect">
            <a:avLst>
              <a:gd fmla="val 82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8"/>
          <p:cNvSpPr/>
          <p:nvPr/>
        </p:nvSpPr>
        <p:spPr>
          <a:xfrm>
            <a:off x="7039712" y="2466620"/>
            <a:ext cx="983700" cy="910800"/>
          </a:xfrm>
          <a:prstGeom prst="roundRect">
            <a:avLst>
              <a:gd fmla="val 82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6" name="Google Shape;366;p38"/>
          <p:cNvCxnSpPr>
            <a:stCxn id="351" idx="2"/>
            <a:endCxn id="362" idx="0"/>
          </p:cNvCxnSpPr>
          <p:nvPr/>
        </p:nvCxnSpPr>
        <p:spPr>
          <a:xfrm>
            <a:off x="1613487" y="2185598"/>
            <a:ext cx="0" cy="28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8"/>
          <p:cNvCxnSpPr>
            <a:stCxn id="350" idx="2"/>
            <a:endCxn id="363" idx="0"/>
          </p:cNvCxnSpPr>
          <p:nvPr/>
        </p:nvCxnSpPr>
        <p:spPr>
          <a:xfrm>
            <a:off x="3587335" y="2185598"/>
            <a:ext cx="3300" cy="28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38"/>
          <p:cNvCxnSpPr>
            <a:stCxn id="348" idx="2"/>
            <a:endCxn id="364" idx="0"/>
          </p:cNvCxnSpPr>
          <p:nvPr/>
        </p:nvCxnSpPr>
        <p:spPr>
          <a:xfrm>
            <a:off x="5556296" y="2185598"/>
            <a:ext cx="0" cy="28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38"/>
          <p:cNvCxnSpPr>
            <a:stCxn id="349" idx="2"/>
            <a:endCxn id="365" idx="0"/>
          </p:cNvCxnSpPr>
          <p:nvPr/>
        </p:nvCxnSpPr>
        <p:spPr>
          <a:xfrm>
            <a:off x="7531562" y="2185598"/>
            <a:ext cx="0" cy="28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38"/>
          <p:cNvCxnSpPr>
            <a:stCxn id="362" idx="3"/>
            <a:endCxn id="359" idx="3"/>
          </p:cNvCxnSpPr>
          <p:nvPr/>
        </p:nvCxnSpPr>
        <p:spPr>
          <a:xfrm flipH="1" rot="10800000">
            <a:off x="2105337" y="1911320"/>
            <a:ext cx="1184700" cy="1010700"/>
          </a:xfrm>
          <a:prstGeom prst="curvedConnector3">
            <a:avLst>
              <a:gd fmla="val 5000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38"/>
          <p:cNvCxnSpPr>
            <a:stCxn id="359" idx="1"/>
            <a:endCxn id="364" idx="1"/>
          </p:cNvCxnSpPr>
          <p:nvPr/>
        </p:nvCxnSpPr>
        <p:spPr>
          <a:xfrm>
            <a:off x="3884485" y="1911238"/>
            <a:ext cx="1179900" cy="1010700"/>
          </a:xfrm>
          <a:prstGeom prst="curvedConnector3">
            <a:avLst>
              <a:gd fmla="val 5000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38"/>
          <p:cNvCxnSpPr>
            <a:stCxn id="364" idx="3"/>
          </p:cNvCxnSpPr>
          <p:nvPr/>
        </p:nvCxnSpPr>
        <p:spPr>
          <a:xfrm flipH="1" rot="10800000">
            <a:off x="6048196" y="1862420"/>
            <a:ext cx="1162500" cy="1059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3" name="Google Shape;373;p38"/>
          <p:cNvGrpSpPr/>
          <p:nvPr/>
        </p:nvGrpSpPr>
        <p:grpSpPr>
          <a:xfrm>
            <a:off x="7250551" y="2643142"/>
            <a:ext cx="561990" cy="557755"/>
            <a:chOff x="1729675" y="2639900"/>
            <a:chExt cx="433300" cy="433275"/>
          </a:xfrm>
        </p:grpSpPr>
        <p:sp>
          <p:nvSpPr>
            <p:cNvPr id="374" name="Google Shape;374;p38"/>
            <p:cNvSpPr/>
            <p:nvPr/>
          </p:nvSpPr>
          <p:spPr>
            <a:xfrm>
              <a:off x="1729675" y="2639900"/>
              <a:ext cx="433300" cy="433275"/>
            </a:xfrm>
            <a:custGeom>
              <a:rect b="b" l="l" r="r" t="t"/>
              <a:pathLst>
                <a:path extrusionOk="0" h="17331" w="17332">
                  <a:moveTo>
                    <a:pt x="6474" y="12820"/>
                  </a:moveTo>
                  <a:lnTo>
                    <a:pt x="4971" y="16821"/>
                  </a:lnTo>
                  <a:lnTo>
                    <a:pt x="4130" y="16821"/>
                  </a:lnTo>
                  <a:lnTo>
                    <a:pt x="5659" y="12820"/>
                  </a:lnTo>
                  <a:close/>
                  <a:moveTo>
                    <a:pt x="9099" y="12820"/>
                  </a:moveTo>
                  <a:lnTo>
                    <a:pt x="9099" y="16821"/>
                  </a:lnTo>
                  <a:lnTo>
                    <a:pt x="8233" y="16821"/>
                  </a:lnTo>
                  <a:lnTo>
                    <a:pt x="8233" y="12820"/>
                  </a:lnTo>
                  <a:close/>
                  <a:moveTo>
                    <a:pt x="11674" y="12820"/>
                  </a:moveTo>
                  <a:lnTo>
                    <a:pt x="13177" y="16821"/>
                  </a:lnTo>
                  <a:lnTo>
                    <a:pt x="12362" y="16821"/>
                  </a:lnTo>
                  <a:lnTo>
                    <a:pt x="10833" y="12820"/>
                  </a:lnTo>
                  <a:close/>
                  <a:moveTo>
                    <a:pt x="689" y="0"/>
                  </a:moveTo>
                  <a:lnTo>
                    <a:pt x="613" y="76"/>
                  </a:lnTo>
                  <a:lnTo>
                    <a:pt x="562" y="153"/>
                  </a:lnTo>
                  <a:lnTo>
                    <a:pt x="536" y="255"/>
                  </a:lnTo>
                  <a:lnTo>
                    <a:pt x="536" y="10934"/>
                  </a:lnTo>
                  <a:lnTo>
                    <a:pt x="256" y="10934"/>
                  </a:lnTo>
                  <a:lnTo>
                    <a:pt x="154" y="10959"/>
                  </a:lnTo>
                  <a:lnTo>
                    <a:pt x="77" y="11010"/>
                  </a:lnTo>
                  <a:lnTo>
                    <a:pt x="1" y="11086"/>
                  </a:lnTo>
                  <a:lnTo>
                    <a:pt x="1" y="11188"/>
                  </a:lnTo>
                  <a:lnTo>
                    <a:pt x="1" y="12565"/>
                  </a:lnTo>
                  <a:lnTo>
                    <a:pt x="1" y="12667"/>
                  </a:lnTo>
                  <a:lnTo>
                    <a:pt x="77" y="12743"/>
                  </a:lnTo>
                  <a:lnTo>
                    <a:pt x="154" y="12794"/>
                  </a:lnTo>
                  <a:lnTo>
                    <a:pt x="256" y="12820"/>
                  </a:lnTo>
                  <a:lnTo>
                    <a:pt x="5124" y="12820"/>
                  </a:lnTo>
                  <a:lnTo>
                    <a:pt x="3543" y="16999"/>
                  </a:lnTo>
                  <a:lnTo>
                    <a:pt x="3518" y="17101"/>
                  </a:lnTo>
                  <a:lnTo>
                    <a:pt x="3569" y="17229"/>
                  </a:lnTo>
                  <a:lnTo>
                    <a:pt x="3645" y="17305"/>
                  </a:lnTo>
                  <a:lnTo>
                    <a:pt x="3773" y="17331"/>
                  </a:lnTo>
                  <a:lnTo>
                    <a:pt x="5226" y="17331"/>
                  </a:lnTo>
                  <a:lnTo>
                    <a:pt x="5277" y="17280"/>
                  </a:lnTo>
                  <a:lnTo>
                    <a:pt x="5328" y="17229"/>
                  </a:lnTo>
                  <a:lnTo>
                    <a:pt x="5378" y="17178"/>
                  </a:lnTo>
                  <a:lnTo>
                    <a:pt x="7035" y="12820"/>
                  </a:lnTo>
                  <a:lnTo>
                    <a:pt x="7723" y="12820"/>
                  </a:lnTo>
                  <a:lnTo>
                    <a:pt x="7723" y="17076"/>
                  </a:lnTo>
                  <a:lnTo>
                    <a:pt x="7749" y="17178"/>
                  </a:lnTo>
                  <a:lnTo>
                    <a:pt x="7800" y="17254"/>
                  </a:lnTo>
                  <a:lnTo>
                    <a:pt x="7876" y="17305"/>
                  </a:lnTo>
                  <a:lnTo>
                    <a:pt x="7978" y="17331"/>
                  </a:lnTo>
                  <a:lnTo>
                    <a:pt x="9354" y="17331"/>
                  </a:lnTo>
                  <a:lnTo>
                    <a:pt x="9456" y="17305"/>
                  </a:lnTo>
                  <a:lnTo>
                    <a:pt x="9533" y="17254"/>
                  </a:lnTo>
                  <a:lnTo>
                    <a:pt x="9584" y="17178"/>
                  </a:lnTo>
                  <a:lnTo>
                    <a:pt x="9609" y="17076"/>
                  </a:lnTo>
                  <a:lnTo>
                    <a:pt x="9609" y="12820"/>
                  </a:lnTo>
                  <a:lnTo>
                    <a:pt x="10297" y="12820"/>
                  </a:lnTo>
                  <a:lnTo>
                    <a:pt x="11954" y="17178"/>
                  </a:lnTo>
                  <a:lnTo>
                    <a:pt x="11979" y="17229"/>
                  </a:lnTo>
                  <a:lnTo>
                    <a:pt x="12030" y="17280"/>
                  </a:lnTo>
                  <a:lnTo>
                    <a:pt x="12107" y="17331"/>
                  </a:lnTo>
                  <a:lnTo>
                    <a:pt x="13560" y="17331"/>
                  </a:lnTo>
                  <a:lnTo>
                    <a:pt x="13661" y="17305"/>
                  </a:lnTo>
                  <a:lnTo>
                    <a:pt x="13738" y="17254"/>
                  </a:lnTo>
                  <a:lnTo>
                    <a:pt x="13789" y="17178"/>
                  </a:lnTo>
                  <a:lnTo>
                    <a:pt x="13814" y="17076"/>
                  </a:lnTo>
                  <a:lnTo>
                    <a:pt x="13789" y="16974"/>
                  </a:lnTo>
                  <a:lnTo>
                    <a:pt x="12209" y="12820"/>
                  </a:lnTo>
                  <a:lnTo>
                    <a:pt x="17077" y="12820"/>
                  </a:lnTo>
                  <a:lnTo>
                    <a:pt x="17179" y="12794"/>
                  </a:lnTo>
                  <a:lnTo>
                    <a:pt x="17255" y="12743"/>
                  </a:lnTo>
                  <a:lnTo>
                    <a:pt x="17306" y="12667"/>
                  </a:lnTo>
                  <a:lnTo>
                    <a:pt x="17331" y="12565"/>
                  </a:lnTo>
                  <a:lnTo>
                    <a:pt x="17331" y="11188"/>
                  </a:lnTo>
                  <a:lnTo>
                    <a:pt x="17306" y="11086"/>
                  </a:lnTo>
                  <a:lnTo>
                    <a:pt x="17255" y="11010"/>
                  </a:lnTo>
                  <a:lnTo>
                    <a:pt x="17179" y="10959"/>
                  </a:lnTo>
                  <a:lnTo>
                    <a:pt x="17077" y="10934"/>
                  </a:lnTo>
                  <a:lnTo>
                    <a:pt x="16796" y="10934"/>
                  </a:lnTo>
                  <a:lnTo>
                    <a:pt x="16796" y="255"/>
                  </a:lnTo>
                  <a:lnTo>
                    <a:pt x="16771" y="153"/>
                  </a:lnTo>
                  <a:lnTo>
                    <a:pt x="16720" y="76"/>
                  </a:lnTo>
                  <a:lnTo>
                    <a:pt x="16618" y="0"/>
                  </a:lnTo>
                  <a:lnTo>
                    <a:pt x="3238" y="0"/>
                  </a:lnTo>
                  <a:lnTo>
                    <a:pt x="3161" y="76"/>
                  </a:lnTo>
                  <a:lnTo>
                    <a:pt x="3110" y="153"/>
                  </a:lnTo>
                  <a:lnTo>
                    <a:pt x="3085" y="255"/>
                  </a:lnTo>
                  <a:lnTo>
                    <a:pt x="3110" y="331"/>
                  </a:lnTo>
                  <a:lnTo>
                    <a:pt x="3161" y="433"/>
                  </a:lnTo>
                  <a:lnTo>
                    <a:pt x="3238" y="484"/>
                  </a:lnTo>
                  <a:lnTo>
                    <a:pt x="3340" y="510"/>
                  </a:lnTo>
                  <a:lnTo>
                    <a:pt x="16287" y="510"/>
                  </a:lnTo>
                  <a:lnTo>
                    <a:pt x="16287" y="10934"/>
                  </a:lnTo>
                  <a:lnTo>
                    <a:pt x="14936" y="10934"/>
                  </a:lnTo>
                  <a:lnTo>
                    <a:pt x="14834" y="10959"/>
                  </a:lnTo>
                  <a:lnTo>
                    <a:pt x="14757" y="11010"/>
                  </a:lnTo>
                  <a:lnTo>
                    <a:pt x="14706" y="11086"/>
                  </a:lnTo>
                  <a:lnTo>
                    <a:pt x="14681" y="11188"/>
                  </a:lnTo>
                  <a:lnTo>
                    <a:pt x="14706" y="11290"/>
                  </a:lnTo>
                  <a:lnTo>
                    <a:pt x="14757" y="11367"/>
                  </a:lnTo>
                  <a:lnTo>
                    <a:pt x="14834" y="11418"/>
                  </a:lnTo>
                  <a:lnTo>
                    <a:pt x="14936" y="11443"/>
                  </a:lnTo>
                  <a:lnTo>
                    <a:pt x="16822" y="11443"/>
                  </a:lnTo>
                  <a:lnTo>
                    <a:pt x="16822" y="12310"/>
                  </a:lnTo>
                  <a:lnTo>
                    <a:pt x="511" y="12310"/>
                  </a:lnTo>
                  <a:lnTo>
                    <a:pt x="511" y="11443"/>
                  </a:lnTo>
                  <a:lnTo>
                    <a:pt x="13763" y="11443"/>
                  </a:lnTo>
                  <a:lnTo>
                    <a:pt x="13840" y="11418"/>
                  </a:lnTo>
                  <a:lnTo>
                    <a:pt x="13942" y="11367"/>
                  </a:lnTo>
                  <a:lnTo>
                    <a:pt x="13993" y="11290"/>
                  </a:lnTo>
                  <a:lnTo>
                    <a:pt x="14018" y="11188"/>
                  </a:lnTo>
                  <a:lnTo>
                    <a:pt x="13993" y="11086"/>
                  </a:lnTo>
                  <a:lnTo>
                    <a:pt x="13942" y="11010"/>
                  </a:lnTo>
                  <a:lnTo>
                    <a:pt x="13840" y="10959"/>
                  </a:lnTo>
                  <a:lnTo>
                    <a:pt x="13763" y="10934"/>
                  </a:lnTo>
                  <a:lnTo>
                    <a:pt x="1046" y="10934"/>
                  </a:lnTo>
                  <a:lnTo>
                    <a:pt x="1046" y="510"/>
                  </a:lnTo>
                  <a:lnTo>
                    <a:pt x="2167" y="510"/>
                  </a:lnTo>
                  <a:lnTo>
                    <a:pt x="2269" y="484"/>
                  </a:lnTo>
                  <a:lnTo>
                    <a:pt x="2346" y="433"/>
                  </a:lnTo>
                  <a:lnTo>
                    <a:pt x="2397" y="331"/>
                  </a:lnTo>
                  <a:lnTo>
                    <a:pt x="2422" y="255"/>
                  </a:lnTo>
                  <a:lnTo>
                    <a:pt x="2397" y="153"/>
                  </a:lnTo>
                  <a:lnTo>
                    <a:pt x="2346" y="76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1844375" y="2737375"/>
              <a:ext cx="38250" cy="49075"/>
            </a:xfrm>
            <a:custGeom>
              <a:rect b="b" l="l" r="r" t="t"/>
              <a:pathLst>
                <a:path extrusionOk="0" h="1963" w="1530">
                  <a:moveTo>
                    <a:pt x="204" y="0"/>
                  </a:moveTo>
                  <a:lnTo>
                    <a:pt x="102" y="51"/>
                  </a:lnTo>
                  <a:lnTo>
                    <a:pt x="51" y="128"/>
                  </a:lnTo>
                  <a:lnTo>
                    <a:pt x="0" y="204"/>
                  </a:lnTo>
                  <a:lnTo>
                    <a:pt x="0" y="306"/>
                  </a:lnTo>
                  <a:lnTo>
                    <a:pt x="51" y="408"/>
                  </a:lnTo>
                  <a:lnTo>
                    <a:pt x="459" y="994"/>
                  </a:lnTo>
                  <a:lnTo>
                    <a:pt x="51" y="1581"/>
                  </a:lnTo>
                  <a:lnTo>
                    <a:pt x="0" y="1657"/>
                  </a:lnTo>
                  <a:lnTo>
                    <a:pt x="0" y="1759"/>
                  </a:lnTo>
                  <a:lnTo>
                    <a:pt x="51" y="1861"/>
                  </a:lnTo>
                  <a:lnTo>
                    <a:pt x="102" y="1937"/>
                  </a:lnTo>
                  <a:lnTo>
                    <a:pt x="179" y="1963"/>
                  </a:lnTo>
                  <a:lnTo>
                    <a:pt x="255" y="1963"/>
                  </a:lnTo>
                  <a:lnTo>
                    <a:pt x="383" y="1937"/>
                  </a:lnTo>
                  <a:lnTo>
                    <a:pt x="434" y="1912"/>
                  </a:lnTo>
                  <a:lnTo>
                    <a:pt x="459" y="1861"/>
                  </a:lnTo>
                  <a:lnTo>
                    <a:pt x="765" y="1428"/>
                  </a:lnTo>
                  <a:lnTo>
                    <a:pt x="1071" y="1861"/>
                  </a:lnTo>
                  <a:lnTo>
                    <a:pt x="1122" y="1912"/>
                  </a:lnTo>
                  <a:lnTo>
                    <a:pt x="1173" y="1937"/>
                  </a:lnTo>
                  <a:lnTo>
                    <a:pt x="1275" y="1963"/>
                  </a:lnTo>
                  <a:lnTo>
                    <a:pt x="1351" y="1963"/>
                  </a:lnTo>
                  <a:lnTo>
                    <a:pt x="1428" y="1937"/>
                  </a:lnTo>
                  <a:lnTo>
                    <a:pt x="1504" y="1861"/>
                  </a:lnTo>
                  <a:lnTo>
                    <a:pt x="1530" y="1759"/>
                  </a:lnTo>
                  <a:lnTo>
                    <a:pt x="1530" y="1657"/>
                  </a:lnTo>
                  <a:lnTo>
                    <a:pt x="1504" y="1581"/>
                  </a:lnTo>
                  <a:lnTo>
                    <a:pt x="1071" y="994"/>
                  </a:lnTo>
                  <a:lnTo>
                    <a:pt x="1504" y="408"/>
                  </a:lnTo>
                  <a:lnTo>
                    <a:pt x="1530" y="306"/>
                  </a:lnTo>
                  <a:lnTo>
                    <a:pt x="1530" y="204"/>
                  </a:lnTo>
                  <a:lnTo>
                    <a:pt x="1504" y="128"/>
                  </a:lnTo>
                  <a:lnTo>
                    <a:pt x="1428" y="51"/>
                  </a:lnTo>
                  <a:lnTo>
                    <a:pt x="1351" y="0"/>
                  </a:lnTo>
                  <a:lnTo>
                    <a:pt x="1249" y="0"/>
                  </a:lnTo>
                  <a:lnTo>
                    <a:pt x="1147" y="51"/>
                  </a:lnTo>
                  <a:lnTo>
                    <a:pt x="1071" y="102"/>
                  </a:lnTo>
                  <a:lnTo>
                    <a:pt x="765" y="536"/>
                  </a:lnTo>
                  <a:lnTo>
                    <a:pt x="459" y="102"/>
                  </a:lnTo>
                  <a:lnTo>
                    <a:pt x="383" y="51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1926575" y="2737375"/>
              <a:ext cx="38250" cy="49075"/>
            </a:xfrm>
            <a:custGeom>
              <a:rect b="b" l="l" r="r" t="t"/>
              <a:pathLst>
                <a:path extrusionOk="0" h="1963" w="1530">
                  <a:moveTo>
                    <a:pt x="204" y="0"/>
                  </a:moveTo>
                  <a:lnTo>
                    <a:pt x="102" y="51"/>
                  </a:lnTo>
                  <a:lnTo>
                    <a:pt x="51" y="128"/>
                  </a:lnTo>
                  <a:lnTo>
                    <a:pt x="0" y="204"/>
                  </a:lnTo>
                  <a:lnTo>
                    <a:pt x="0" y="306"/>
                  </a:lnTo>
                  <a:lnTo>
                    <a:pt x="51" y="408"/>
                  </a:lnTo>
                  <a:lnTo>
                    <a:pt x="459" y="994"/>
                  </a:lnTo>
                  <a:lnTo>
                    <a:pt x="51" y="1581"/>
                  </a:lnTo>
                  <a:lnTo>
                    <a:pt x="0" y="1657"/>
                  </a:lnTo>
                  <a:lnTo>
                    <a:pt x="0" y="1759"/>
                  </a:lnTo>
                  <a:lnTo>
                    <a:pt x="51" y="1861"/>
                  </a:lnTo>
                  <a:lnTo>
                    <a:pt x="102" y="1937"/>
                  </a:lnTo>
                  <a:lnTo>
                    <a:pt x="179" y="1963"/>
                  </a:lnTo>
                  <a:lnTo>
                    <a:pt x="255" y="1963"/>
                  </a:lnTo>
                  <a:lnTo>
                    <a:pt x="382" y="1937"/>
                  </a:lnTo>
                  <a:lnTo>
                    <a:pt x="433" y="1912"/>
                  </a:lnTo>
                  <a:lnTo>
                    <a:pt x="459" y="1861"/>
                  </a:lnTo>
                  <a:lnTo>
                    <a:pt x="1478" y="408"/>
                  </a:lnTo>
                  <a:lnTo>
                    <a:pt x="1529" y="306"/>
                  </a:lnTo>
                  <a:lnTo>
                    <a:pt x="1529" y="204"/>
                  </a:lnTo>
                  <a:lnTo>
                    <a:pt x="1504" y="128"/>
                  </a:lnTo>
                  <a:lnTo>
                    <a:pt x="1427" y="51"/>
                  </a:lnTo>
                  <a:lnTo>
                    <a:pt x="1325" y="0"/>
                  </a:lnTo>
                  <a:lnTo>
                    <a:pt x="1249" y="0"/>
                  </a:lnTo>
                  <a:lnTo>
                    <a:pt x="1147" y="51"/>
                  </a:lnTo>
                  <a:lnTo>
                    <a:pt x="1071" y="102"/>
                  </a:lnTo>
                  <a:lnTo>
                    <a:pt x="765" y="536"/>
                  </a:lnTo>
                  <a:lnTo>
                    <a:pt x="459" y="102"/>
                  </a:lnTo>
                  <a:lnTo>
                    <a:pt x="382" y="51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1885800" y="27431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663" y="1"/>
                  </a:moveTo>
                  <a:lnTo>
                    <a:pt x="586" y="77"/>
                  </a:lnTo>
                  <a:lnTo>
                    <a:pt x="535" y="154"/>
                  </a:lnTo>
                  <a:lnTo>
                    <a:pt x="510" y="256"/>
                  </a:lnTo>
                  <a:lnTo>
                    <a:pt x="510" y="510"/>
                  </a:lnTo>
                  <a:lnTo>
                    <a:pt x="255" y="510"/>
                  </a:lnTo>
                  <a:lnTo>
                    <a:pt x="153" y="536"/>
                  </a:lnTo>
                  <a:lnTo>
                    <a:pt x="76" y="587"/>
                  </a:lnTo>
                  <a:lnTo>
                    <a:pt x="0" y="663"/>
                  </a:lnTo>
                  <a:lnTo>
                    <a:pt x="0" y="765"/>
                  </a:lnTo>
                  <a:lnTo>
                    <a:pt x="0" y="867"/>
                  </a:lnTo>
                  <a:lnTo>
                    <a:pt x="76" y="944"/>
                  </a:lnTo>
                  <a:lnTo>
                    <a:pt x="153" y="995"/>
                  </a:lnTo>
                  <a:lnTo>
                    <a:pt x="255" y="1020"/>
                  </a:lnTo>
                  <a:lnTo>
                    <a:pt x="510" y="1020"/>
                  </a:lnTo>
                  <a:lnTo>
                    <a:pt x="510" y="1275"/>
                  </a:lnTo>
                  <a:lnTo>
                    <a:pt x="535" y="1377"/>
                  </a:lnTo>
                  <a:lnTo>
                    <a:pt x="586" y="1453"/>
                  </a:lnTo>
                  <a:lnTo>
                    <a:pt x="663" y="1504"/>
                  </a:lnTo>
                  <a:lnTo>
                    <a:pt x="765" y="1530"/>
                  </a:lnTo>
                  <a:lnTo>
                    <a:pt x="867" y="1504"/>
                  </a:lnTo>
                  <a:lnTo>
                    <a:pt x="943" y="1453"/>
                  </a:lnTo>
                  <a:lnTo>
                    <a:pt x="994" y="1377"/>
                  </a:lnTo>
                  <a:lnTo>
                    <a:pt x="1019" y="1275"/>
                  </a:lnTo>
                  <a:lnTo>
                    <a:pt x="1019" y="1020"/>
                  </a:lnTo>
                  <a:lnTo>
                    <a:pt x="1274" y="1020"/>
                  </a:lnTo>
                  <a:lnTo>
                    <a:pt x="1376" y="995"/>
                  </a:lnTo>
                  <a:lnTo>
                    <a:pt x="1453" y="944"/>
                  </a:lnTo>
                  <a:lnTo>
                    <a:pt x="1504" y="867"/>
                  </a:lnTo>
                  <a:lnTo>
                    <a:pt x="1529" y="765"/>
                  </a:lnTo>
                  <a:lnTo>
                    <a:pt x="1504" y="663"/>
                  </a:lnTo>
                  <a:lnTo>
                    <a:pt x="1453" y="587"/>
                  </a:lnTo>
                  <a:lnTo>
                    <a:pt x="1376" y="536"/>
                  </a:lnTo>
                  <a:lnTo>
                    <a:pt x="1274" y="510"/>
                  </a:lnTo>
                  <a:lnTo>
                    <a:pt x="1019" y="510"/>
                  </a:lnTo>
                  <a:lnTo>
                    <a:pt x="1019" y="256"/>
                  </a:lnTo>
                  <a:lnTo>
                    <a:pt x="994" y="154"/>
                  </a:lnTo>
                  <a:lnTo>
                    <a:pt x="943" y="77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2003025" y="2766675"/>
              <a:ext cx="29325" cy="12775"/>
            </a:xfrm>
            <a:custGeom>
              <a:rect b="b" l="l" r="r" t="t"/>
              <a:pathLst>
                <a:path extrusionOk="0" h="511" w="1173">
                  <a:moveTo>
                    <a:pt x="255" y="1"/>
                  </a:moveTo>
                  <a:lnTo>
                    <a:pt x="153" y="26"/>
                  </a:lnTo>
                  <a:lnTo>
                    <a:pt x="51" y="77"/>
                  </a:lnTo>
                  <a:lnTo>
                    <a:pt x="0" y="154"/>
                  </a:lnTo>
                  <a:lnTo>
                    <a:pt x="0" y="256"/>
                  </a:lnTo>
                  <a:lnTo>
                    <a:pt x="0" y="358"/>
                  </a:lnTo>
                  <a:lnTo>
                    <a:pt x="51" y="434"/>
                  </a:lnTo>
                  <a:lnTo>
                    <a:pt x="153" y="485"/>
                  </a:lnTo>
                  <a:lnTo>
                    <a:pt x="255" y="510"/>
                  </a:lnTo>
                  <a:lnTo>
                    <a:pt x="918" y="510"/>
                  </a:lnTo>
                  <a:lnTo>
                    <a:pt x="1020" y="485"/>
                  </a:lnTo>
                  <a:lnTo>
                    <a:pt x="1096" y="434"/>
                  </a:lnTo>
                  <a:lnTo>
                    <a:pt x="1173" y="358"/>
                  </a:lnTo>
                  <a:lnTo>
                    <a:pt x="1173" y="256"/>
                  </a:lnTo>
                  <a:lnTo>
                    <a:pt x="1173" y="154"/>
                  </a:lnTo>
                  <a:lnTo>
                    <a:pt x="1096" y="77"/>
                  </a:lnTo>
                  <a:lnTo>
                    <a:pt x="1020" y="26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003025" y="2744375"/>
              <a:ext cx="29325" cy="12775"/>
            </a:xfrm>
            <a:custGeom>
              <a:rect b="b" l="l" r="r" t="t"/>
              <a:pathLst>
                <a:path extrusionOk="0" h="511" w="1173">
                  <a:moveTo>
                    <a:pt x="255" y="1"/>
                  </a:moveTo>
                  <a:lnTo>
                    <a:pt x="153" y="26"/>
                  </a:lnTo>
                  <a:lnTo>
                    <a:pt x="51" y="77"/>
                  </a:lnTo>
                  <a:lnTo>
                    <a:pt x="0" y="154"/>
                  </a:lnTo>
                  <a:lnTo>
                    <a:pt x="0" y="256"/>
                  </a:lnTo>
                  <a:lnTo>
                    <a:pt x="0" y="358"/>
                  </a:lnTo>
                  <a:lnTo>
                    <a:pt x="51" y="434"/>
                  </a:lnTo>
                  <a:lnTo>
                    <a:pt x="153" y="485"/>
                  </a:lnTo>
                  <a:lnTo>
                    <a:pt x="255" y="510"/>
                  </a:lnTo>
                  <a:lnTo>
                    <a:pt x="918" y="510"/>
                  </a:lnTo>
                  <a:lnTo>
                    <a:pt x="1020" y="485"/>
                  </a:lnTo>
                  <a:lnTo>
                    <a:pt x="1096" y="434"/>
                  </a:lnTo>
                  <a:lnTo>
                    <a:pt x="1173" y="358"/>
                  </a:lnTo>
                  <a:lnTo>
                    <a:pt x="1173" y="256"/>
                  </a:lnTo>
                  <a:lnTo>
                    <a:pt x="1173" y="154"/>
                  </a:lnTo>
                  <a:lnTo>
                    <a:pt x="1096" y="77"/>
                  </a:lnTo>
                  <a:lnTo>
                    <a:pt x="1020" y="26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1813150" y="2726550"/>
              <a:ext cx="24250" cy="70750"/>
            </a:xfrm>
            <a:custGeom>
              <a:rect b="b" l="l" r="r" t="t"/>
              <a:pathLst>
                <a:path extrusionOk="0" h="2830" w="970">
                  <a:moveTo>
                    <a:pt x="714" y="0"/>
                  </a:moveTo>
                  <a:lnTo>
                    <a:pt x="638" y="26"/>
                  </a:lnTo>
                  <a:lnTo>
                    <a:pt x="536" y="77"/>
                  </a:lnTo>
                  <a:lnTo>
                    <a:pt x="408" y="229"/>
                  </a:lnTo>
                  <a:lnTo>
                    <a:pt x="306" y="357"/>
                  </a:lnTo>
                  <a:lnTo>
                    <a:pt x="204" y="535"/>
                  </a:lnTo>
                  <a:lnTo>
                    <a:pt x="128" y="688"/>
                  </a:lnTo>
                  <a:lnTo>
                    <a:pt x="77" y="867"/>
                  </a:lnTo>
                  <a:lnTo>
                    <a:pt x="26" y="1045"/>
                  </a:lnTo>
                  <a:lnTo>
                    <a:pt x="1" y="1223"/>
                  </a:lnTo>
                  <a:lnTo>
                    <a:pt x="1" y="1427"/>
                  </a:lnTo>
                  <a:lnTo>
                    <a:pt x="1" y="1606"/>
                  </a:lnTo>
                  <a:lnTo>
                    <a:pt x="26" y="1784"/>
                  </a:lnTo>
                  <a:lnTo>
                    <a:pt x="77" y="1963"/>
                  </a:lnTo>
                  <a:lnTo>
                    <a:pt x="128" y="2141"/>
                  </a:lnTo>
                  <a:lnTo>
                    <a:pt x="204" y="2319"/>
                  </a:lnTo>
                  <a:lnTo>
                    <a:pt x="306" y="2472"/>
                  </a:lnTo>
                  <a:lnTo>
                    <a:pt x="408" y="2625"/>
                  </a:lnTo>
                  <a:lnTo>
                    <a:pt x="536" y="2753"/>
                  </a:lnTo>
                  <a:lnTo>
                    <a:pt x="638" y="2829"/>
                  </a:lnTo>
                  <a:lnTo>
                    <a:pt x="816" y="2829"/>
                  </a:lnTo>
                  <a:lnTo>
                    <a:pt x="893" y="2753"/>
                  </a:lnTo>
                  <a:lnTo>
                    <a:pt x="969" y="2676"/>
                  </a:lnTo>
                  <a:lnTo>
                    <a:pt x="969" y="2574"/>
                  </a:lnTo>
                  <a:lnTo>
                    <a:pt x="969" y="2498"/>
                  </a:lnTo>
                  <a:lnTo>
                    <a:pt x="893" y="2396"/>
                  </a:lnTo>
                  <a:lnTo>
                    <a:pt x="740" y="2192"/>
                  </a:lnTo>
                  <a:lnTo>
                    <a:pt x="612" y="1963"/>
                  </a:lnTo>
                  <a:lnTo>
                    <a:pt x="536" y="1682"/>
                  </a:lnTo>
                  <a:lnTo>
                    <a:pt x="485" y="1427"/>
                  </a:lnTo>
                  <a:lnTo>
                    <a:pt x="536" y="1147"/>
                  </a:lnTo>
                  <a:lnTo>
                    <a:pt x="612" y="892"/>
                  </a:lnTo>
                  <a:lnTo>
                    <a:pt x="740" y="663"/>
                  </a:lnTo>
                  <a:lnTo>
                    <a:pt x="893" y="433"/>
                  </a:lnTo>
                  <a:lnTo>
                    <a:pt x="969" y="357"/>
                  </a:lnTo>
                  <a:lnTo>
                    <a:pt x="969" y="255"/>
                  </a:lnTo>
                  <a:lnTo>
                    <a:pt x="969" y="153"/>
                  </a:lnTo>
                  <a:lnTo>
                    <a:pt x="893" y="77"/>
                  </a:lnTo>
                  <a:lnTo>
                    <a:pt x="816" y="26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1969250" y="2726550"/>
              <a:ext cx="24875" cy="70750"/>
            </a:xfrm>
            <a:custGeom>
              <a:rect b="b" l="l" r="r" t="t"/>
              <a:pathLst>
                <a:path extrusionOk="0" h="2830" w="995">
                  <a:moveTo>
                    <a:pt x="256" y="0"/>
                  </a:moveTo>
                  <a:lnTo>
                    <a:pt x="154" y="26"/>
                  </a:lnTo>
                  <a:lnTo>
                    <a:pt x="77" y="77"/>
                  </a:lnTo>
                  <a:lnTo>
                    <a:pt x="26" y="153"/>
                  </a:lnTo>
                  <a:lnTo>
                    <a:pt x="1" y="255"/>
                  </a:lnTo>
                  <a:lnTo>
                    <a:pt x="26" y="357"/>
                  </a:lnTo>
                  <a:lnTo>
                    <a:pt x="77" y="433"/>
                  </a:lnTo>
                  <a:lnTo>
                    <a:pt x="256" y="663"/>
                  </a:lnTo>
                  <a:lnTo>
                    <a:pt x="383" y="892"/>
                  </a:lnTo>
                  <a:lnTo>
                    <a:pt x="459" y="1147"/>
                  </a:lnTo>
                  <a:lnTo>
                    <a:pt x="485" y="1427"/>
                  </a:lnTo>
                  <a:lnTo>
                    <a:pt x="459" y="1682"/>
                  </a:lnTo>
                  <a:lnTo>
                    <a:pt x="383" y="1963"/>
                  </a:lnTo>
                  <a:lnTo>
                    <a:pt x="256" y="2192"/>
                  </a:lnTo>
                  <a:lnTo>
                    <a:pt x="77" y="2396"/>
                  </a:lnTo>
                  <a:lnTo>
                    <a:pt x="26" y="2498"/>
                  </a:lnTo>
                  <a:lnTo>
                    <a:pt x="1" y="2574"/>
                  </a:lnTo>
                  <a:lnTo>
                    <a:pt x="26" y="2676"/>
                  </a:lnTo>
                  <a:lnTo>
                    <a:pt x="77" y="2753"/>
                  </a:lnTo>
                  <a:lnTo>
                    <a:pt x="154" y="2829"/>
                  </a:lnTo>
                  <a:lnTo>
                    <a:pt x="358" y="2829"/>
                  </a:lnTo>
                  <a:lnTo>
                    <a:pt x="434" y="2753"/>
                  </a:lnTo>
                  <a:lnTo>
                    <a:pt x="561" y="2625"/>
                  </a:lnTo>
                  <a:lnTo>
                    <a:pt x="663" y="2472"/>
                  </a:lnTo>
                  <a:lnTo>
                    <a:pt x="765" y="2319"/>
                  </a:lnTo>
                  <a:lnTo>
                    <a:pt x="842" y="2141"/>
                  </a:lnTo>
                  <a:lnTo>
                    <a:pt x="918" y="1963"/>
                  </a:lnTo>
                  <a:lnTo>
                    <a:pt x="969" y="1784"/>
                  </a:lnTo>
                  <a:lnTo>
                    <a:pt x="995" y="1606"/>
                  </a:lnTo>
                  <a:lnTo>
                    <a:pt x="995" y="1427"/>
                  </a:lnTo>
                  <a:lnTo>
                    <a:pt x="995" y="1223"/>
                  </a:lnTo>
                  <a:lnTo>
                    <a:pt x="969" y="1045"/>
                  </a:lnTo>
                  <a:lnTo>
                    <a:pt x="918" y="867"/>
                  </a:lnTo>
                  <a:lnTo>
                    <a:pt x="842" y="688"/>
                  </a:lnTo>
                  <a:lnTo>
                    <a:pt x="765" y="535"/>
                  </a:lnTo>
                  <a:lnTo>
                    <a:pt x="663" y="357"/>
                  </a:lnTo>
                  <a:lnTo>
                    <a:pt x="561" y="229"/>
                  </a:lnTo>
                  <a:lnTo>
                    <a:pt x="434" y="77"/>
                  </a:lnTo>
                  <a:lnTo>
                    <a:pt x="358" y="26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2041250" y="2737375"/>
              <a:ext cx="38250" cy="49075"/>
            </a:xfrm>
            <a:custGeom>
              <a:rect b="b" l="l" r="r" t="t"/>
              <a:pathLst>
                <a:path extrusionOk="0" h="1963" w="1530">
                  <a:moveTo>
                    <a:pt x="765" y="510"/>
                  </a:moveTo>
                  <a:lnTo>
                    <a:pt x="867" y="536"/>
                  </a:lnTo>
                  <a:lnTo>
                    <a:pt x="944" y="587"/>
                  </a:lnTo>
                  <a:lnTo>
                    <a:pt x="995" y="663"/>
                  </a:lnTo>
                  <a:lnTo>
                    <a:pt x="1020" y="765"/>
                  </a:lnTo>
                  <a:lnTo>
                    <a:pt x="1020" y="1224"/>
                  </a:lnTo>
                  <a:lnTo>
                    <a:pt x="995" y="1300"/>
                  </a:lnTo>
                  <a:lnTo>
                    <a:pt x="944" y="1402"/>
                  </a:lnTo>
                  <a:lnTo>
                    <a:pt x="867" y="1453"/>
                  </a:lnTo>
                  <a:lnTo>
                    <a:pt x="765" y="1479"/>
                  </a:lnTo>
                  <a:lnTo>
                    <a:pt x="663" y="1453"/>
                  </a:lnTo>
                  <a:lnTo>
                    <a:pt x="587" y="1402"/>
                  </a:lnTo>
                  <a:lnTo>
                    <a:pt x="536" y="1300"/>
                  </a:lnTo>
                  <a:lnTo>
                    <a:pt x="510" y="1224"/>
                  </a:lnTo>
                  <a:lnTo>
                    <a:pt x="510" y="765"/>
                  </a:lnTo>
                  <a:lnTo>
                    <a:pt x="536" y="663"/>
                  </a:lnTo>
                  <a:lnTo>
                    <a:pt x="587" y="587"/>
                  </a:lnTo>
                  <a:lnTo>
                    <a:pt x="663" y="536"/>
                  </a:lnTo>
                  <a:lnTo>
                    <a:pt x="765" y="510"/>
                  </a:lnTo>
                  <a:close/>
                  <a:moveTo>
                    <a:pt x="765" y="0"/>
                  </a:moveTo>
                  <a:lnTo>
                    <a:pt x="612" y="26"/>
                  </a:lnTo>
                  <a:lnTo>
                    <a:pt x="459" y="51"/>
                  </a:lnTo>
                  <a:lnTo>
                    <a:pt x="332" y="128"/>
                  </a:lnTo>
                  <a:lnTo>
                    <a:pt x="230" y="230"/>
                  </a:lnTo>
                  <a:lnTo>
                    <a:pt x="128" y="332"/>
                  </a:lnTo>
                  <a:lnTo>
                    <a:pt x="52" y="459"/>
                  </a:lnTo>
                  <a:lnTo>
                    <a:pt x="26" y="612"/>
                  </a:lnTo>
                  <a:lnTo>
                    <a:pt x="1" y="765"/>
                  </a:lnTo>
                  <a:lnTo>
                    <a:pt x="1" y="1224"/>
                  </a:lnTo>
                  <a:lnTo>
                    <a:pt x="26" y="1377"/>
                  </a:lnTo>
                  <a:lnTo>
                    <a:pt x="52" y="1504"/>
                  </a:lnTo>
                  <a:lnTo>
                    <a:pt x="128" y="1631"/>
                  </a:lnTo>
                  <a:lnTo>
                    <a:pt x="230" y="1759"/>
                  </a:lnTo>
                  <a:lnTo>
                    <a:pt x="332" y="1835"/>
                  </a:lnTo>
                  <a:lnTo>
                    <a:pt x="459" y="1912"/>
                  </a:lnTo>
                  <a:lnTo>
                    <a:pt x="612" y="1963"/>
                  </a:lnTo>
                  <a:lnTo>
                    <a:pt x="918" y="1963"/>
                  </a:lnTo>
                  <a:lnTo>
                    <a:pt x="1071" y="1912"/>
                  </a:lnTo>
                  <a:lnTo>
                    <a:pt x="1198" y="1835"/>
                  </a:lnTo>
                  <a:lnTo>
                    <a:pt x="1300" y="1759"/>
                  </a:lnTo>
                  <a:lnTo>
                    <a:pt x="1402" y="1631"/>
                  </a:lnTo>
                  <a:lnTo>
                    <a:pt x="1479" y="1504"/>
                  </a:lnTo>
                  <a:lnTo>
                    <a:pt x="1530" y="1377"/>
                  </a:lnTo>
                  <a:lnTo>
                    <a:pt x="1530" y="1224"/>
                  </a:lnTo>
                  <a:lnTo>
                    <a:pt x="1530" y="765"/>
                  </a:lnTo>
                  <a:lnTo>
                    <a:pt x="1530" y="612"/>
                  </a:lnTo>
                  <a:lnTo>
                    <a:pt x="1479" y="459"/>
                  </a:lnTo>
                  <a:lnTo>
                    <a:pt x="1402" y="332"/>
                  </a:lnTo>
                  <a:lnTo>
                    <a:pt x="1300" y="230"/>
                  </a:lnTo>
                  <a:lnTo>
                    <a:pt x="1198" y="128"/>
                  </a:lnTo>
                  <a:lnTo>
                    <a:pt x="1071" y="51"/>
                  </a:lnTo>
                  <a:lnTo>
                    <a:pt x="918" y="26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1818250" y="2813200"/>
              <a:ext cx="256150" cy="26150"/>
            </a:xfrm>
            <a:custGeom>
              <a:rect b="b" l="l" r="r" t="t"/>
              <a:pathLst>
                <a:path extrusionOk="0" h="1046" w="10246">
                  <a:moveTo>
                    <a:pt x="4384" y="0"/>
                  </a:moveTo>
                  <a:lnTo>
                    <a:pt x="3670" y="26"/>
                  </a:lnTo>
                  <a:lnTo>
                    <a:pt x="2982" y="77"/>
                  </a:lnTo>
                  <a:lnTo>
                    <a:pt x="2345" y="128"/>
                  </a:lnTo>
                  <a:lnTo>
                    <a:pt x="1734" y="230"/>
                  </a:lnTo>
                  <a:lnTo>
                    <a:pt x="1147" y="306"/>
                  </a:lnTo>
                  <a:lnTo>
                    <a:pt x="638" y="408"/>
                  </a:lnTo>
                  <a:lnTo>
                    <a:pt x="179" y="535"/>
                  </a:lnTo>
                  <a:lnTo>
                    <a:pt x="102" y="586"/>
                  </a:lnTo>
                  <a:lnTo>
                    <a:pt x="26" y="663"/>
                  </a:lnTo>
                  <a:lnTo>
                    <a:pt x="0" y="765"/>
                  </a:lnTo>
                  <a:lnTo>
                    <a:pt x="0" y="841"/>
                  </a:lnTo>
                  <a:lnTo>
                    <a:pt x="51" y="943"/>
                  </a:lnTo>
                  <a:lnTo>
                    <a:pt x="128" y="994"/>
                  </a:lnTo>
                  <a:lnTo>
                    <a:pt x="230" y="1045"/>
                  </a:lnTo>
                  <a:lnTo>
                    <a:pt x="332" y="1020"/>
                  </a:lnTo>
                  <a:lnTo>
                    <a:pt x="765" y="918"/>
                  </a:lnTo>
                  <a:lnTo>
                    <a:pt x="1275" y="816"/>
                  </a:lnTo>
                  <a:lnTo>
                    <a:pt x="1810" y="714"/>
                  </a:lnTo>
                  <a:lnTo>
                    <a:pt x="2422" y="637"/>
                  </a:lnTo>
                  <a:lnTo>
                    <a:pt x="3059" y="586"/>
                  </a:lnTo>
                  <a:lnTo>
                    <a:pt x="3721" y="535"/>
                  </a:lnTo>
                  <a:lnTo>
                    <a:pt x="4410" y="510"/>
                  </a:lnTo>
                  <a:lnTo>
                    <a:pt x="5837" y="510"/>
                  </a:lnTo>
                  <a:lnTo>
                    <a:pt x="6525" y="535"/>
                  </a:lnTo>
                  <a:lnTo>
                    <a:pt x="7188" y="586"/>
                  </a:lnTo>
                  <a:lnTo>
                    <a:pt x="7825" y="637"/>
                  </a:lnTo>
                  <a:lnTo>
                    <a:pt x="8411" y="714"/>
                  </a:lnTo>
                  <a:lnTo>
                    <a:pt x="8972" y="816"/>
                  </a:lnTo>
                  <a:lnTo>
                    <a:pt x="9481" y="918"/>
                  </a:lnTo>
                  <a:lnTo>
                    <a:pt x="9915" y="1020"/>
                  </a:lnTo>
                  <a:lnTo>
                    <a:pt x="9991" y="1045"/>
                  </a:lnTo>
                  <a:lnTo>
                    <a:pt x="10068" y="1020"/>
                  </a:lnTo>
                  <a:lnTo>
                    <a:pt x="10144" y="994"/>
                  </a:lnTo>
                  <a:lnTo>
                    <a:pt x="10195" y="918"/>
                  </a:lnTo>
                  <a:lnTo>
                    <a:pt x="10220" y="841"/>
                  </a:lnTo>
                  <a:lnTo>
                    <a:pt x="10246" y="765"/>
                  </a:lnTo>
                  <a:lnTo>
                    <a:pt x="10220" y="663"/>
                  </a:lnTo>
                  <a:lnTo>
                    <a:pt x="10144" y="586"/>
                  </a:lnTo>
                  <a:lnTo>
                    <a:pt x="10068" y="535"/>
                  </a:lnTo>
                  <a:lnTo>
                    <a:pt x="9609" y="408"/>
                  </a:lnTo>
                  <a:lnTo>
                    <a:pt x="9074" y="306"/>
                  </a:lnTo>
                  <a:lnTo>
                    <a:pt x="8513" y="230"/>
                  </a:lnTo>
                  <a:lnTo>
                    <a:pt x="7901" y="128"/>
                  </a:lnTo>
                  <a:lnTo>
                    <a:pt x="7239" y="77"/>
                  </a:lnTo>
                  <a:lnTo>
                    <a:pt x="6550" y="26"/>
                  </a:lnTo>
                  <a:lnTo>
                    <a:pt x="5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38"/>
          <p:cNvGrpSpPr/>
          <p:nvPr/>
        </p:nvGrpSpPr>
        <p:grpSpPr>
          <a:xfrm>
            <a:off x="5311871" y="2672821"/>
            <a:ext cx="498450" cy="498421"/>
            <a:chOff x="6202500" y="4011050"/>
            <a:chExt cx="433925" cy="433900"/>
          </a:xfrm>
        </p:grpSpPr>
        <p:sp>
          <p:nvSpPr>
            <p:cNvPr id="385" name="Google Shape;385;p38"/>
            <p:cNvSpPr/>
            <p:nvPr/>
          </p:nvSpPr>
          <p:spPr>
            <a:xfrm>
              <a:off x="6202500" y="4011050"/>
              <a:ext cx="433925" cy="433900"/>
            </a:xfrm>
            <a:custGeom>
              <a:rect b="b" l="l" r="r" t="t"/>
              <a:pathLst>
                <a:path extrusionOk="0" h="17356" w="17357">
                  <a:moveTo>
                    <a:pt x="6703" y="9761"/>
                  </a:moveTo>
                  <a:lnTo>
                    <a:pt x="6703" y="16846"/>
                  </a:lnTo>
                  <a:lnTo>
                    <a:pt x="5709" y="16846"/>
                  </a:lnTo>
                  <a:lnTo>
                    <a:pt x="5709" y="9761"/>
                  </a:lnTo>
                  <a:close/>
                  <a:moveTo>
                    <a:pt x="12743" y="8028"/>
                  </a:moveTo>
                  <a:lnTo>
                    <a:pt x="12743" y="16846"/>
                  </a:lnTo>
                  <a:lnTo>
                    <a:pt x="11724" y="16846"/>
                  </a:lnTo>
                  <a:lnTo>
                    <a:pt x="11724" y="8028"/>
                  </a:lnTo>
                  <a:close/>
                  <a:moveTo>
                    <a:pt x="255" y="0"/>
                  </a:moveTo>
                  <a:lnTo>
                    <a:pt x="153" y="25"/>
                  </a:lnTo>
                  <a:lnTo>
                    <a:pt x="77" y="76"/>
                  </a:lnTo>
                  <a:lnTo>
                    <a:pt x="26" y="153"/>
                  </a:lnTo>
                  <a:lnTo>
                    <a:pt x="0" y="255"/>
                  </a:lnTo>
                  <a:lnTo>
                    <a:pt x="0" y="17101"/>
                  </a:lnTo>
                  <a:lnTo>
                    <a:pt x="26" y="17203"/>
                  </a:lnTo>
                  <a:lnTo>
                    <a:pt x="77" y="17280"/>
                  </a:lnTo>
                  <a:lnTo>
                    <a:pt x="153" y="17331"/>
                  </a:lnTo>
                  <a:lnTo>
                    <a:pt x="255" y="17356"/>
                  </a:lnTo>
                  <a:lnTo>
                    <a:pt x="17101" y="17356"/>
                  </a:lnTo>
                  <a:lnTo>
                    <a:pt x="17203" y="17331"/>
                  </a:lnTo>
                  <a:lnTo>
                    <a:pt x="17280" y="17280"/>
                  </a:lnTo>
                  <a:lnTo>
                    <a:pt x="17331" y="17203"/>
                  </a:lnTo>
                  <a:lnTo>
                    <a:pt x="17356" y="17101"/>
                  </a:lnTo>
                  <a:lnTo>
                    <a:pt x="17331" y="16999"/>
                  </a:lnTo>
                  <a:lnTo>
                    <a:pt x="17280" y="16923"/>
                  </a:lnTo>
                  <a:lnTo>
                    <a:pt x="17203" y="16846"/>
                  </a:lnTo>
                  <a:lnTo>
                    <a:pt x="16260" y="16846"/>
                  </a:lnTo>
                  <a:lnTo>
                    <a:pt x="16260" y="9583"/>
                  </a:lnTo>
                  <a:lnTo>
                    <a:pt x="16235" y="9481"/>
                  </a:lnTo>
                  <a:lnTo>
                    <a:pt x="16184" y="9404"/>
                  </a:lnTo>
                  <a:lnTo>
                    <a:pt x="16107" y="9353"/>
                  </a:lnTo>
                  <a:lnTo>
                    <a:pt x="16006" y="9328"/>
                  </a:lnTo>
                  <a:lnTo>
                    <a:pt x="15904" y="9353"/>
                  </a:lnTo>
                  <a:lnTo>
                    <a:pt x="15827" y="9404"/>
                  </a:lnTo>
                  <a:lnTo>
                    <a:pt x="15751" y="9481"/>
                  </a:lnTo>
                  <a:lnTo>
                    <a:pt x="15751" y="9583"/>
                  </a:lnTo>
                  <a:lnTo>
                    <a:pt x="15751" y="16846"/>
                  </a:lnTo>
                  <a:lnTo>
                    <a:pt x="14757" y="16846"/>
                  </a:lnTo>
                  <a:lnTo>
                    <a:pt x="14757" y="5989"/>
                  </a:lnTo>
                  <a:lnTo>
                    <a:pt x="15751" y="5989"/>
                  </a:lnTo>
                  <a:lnTo>
                    <a:pt x="15751" y="8385"/>
                  </a:lnTo>
                  <a:lnTo>
                    <a:pt x="15751" y="8487"/>
                  </a:lnTo>
                  <a:lnTo>
                    <a:pt x="15827" y="8563"/>
                  </a:lnTo>
                  <a:lnTo>
                    <a:pt x="15904" y="8614"/>
                  </a:lnTo>
                  <a:lnTo>
                    <a:pt x="16006" y="8640"/>
                  </a:lnTo>
                  <a:lnTo>
                    <a:pt x="16107" y="8614"/>
                  </a:lnTo>
                  <a:lnTo>
                    <a:pt x="16184" y="8563"/>
                  </a:lnTo>
                  <a:lnTo>
                    <a:pt x="16235" y="8487"/>
                  </a:lnTo>
                  <a:lnTo>
                    <a:pt x="16260" y="8385"/>
                  </a:lnTo>
                  <a:lnTo>
                    <a:pt x="16260" y="5734"/>
                  </a:lnTo>
                  <a:lnTo>
                    <a:pt x="16235" y="5632"/>
                  </a:lnTo>
                  <a:lnTo>
                    <a:pt x="16184" y="5556"/>
                  </a:lnTo>
                  <a:lnTo>
                    <a:pt x="16107" y="5505"/>
                  </a:lnTo>
                  <a:lnTo>
                    <a:pt x="16006" y="5480"/>
                  </a:lnTo>
                  <a:lnTo>
                    <a:pt x="14502" y="5480"/>
                  </a:lnTo>
                  <a:lnTo>
                    <a:pt x="14400" y="5505"/>
                  </a:lnTo>
                  <a:lnTo>
                    <a:pt x="14323" y="5556"/>
                  </a:lnTo>
                  <a:lnTo>
                    <a:pt x="14247" y="5632"/>
                  </a:lnTo>
                  <a:lnTo>
                    <a:pt x="14247" y="5734"/>
                  </a:lnTo>
                  <a:lnTo>
                    <a:pt x="14247" y="16846"/>
                  </a:lnTo>
                  <a:lnTo>
                    <a:pt x="13253" y="16846"/>
                  </a:lnTo>
                  <a:lnTo>
                    <a:pt x="13253" y="7773"/>
                  </a:lnTo>
                  <a:lnTo>
                    <a:pt x="13228" y="7697"/>
                  </a:lnTo>
                  <a:lnTo>
                    <a:pt x="13177" y="7595"/>
                  </a:lnTo>
                  <a:lnTo>
                    <a:pt x="13075" y="7544"/>
                  </a:lnTo>
                  <a:lnTo>
                    <a:pt x="11393" y="7544"/>
                  </a:lnTo>
                  <a:lnTo>
                    <a:pt x="11291" y="7595"/>
                  </a:lnTo>
                  <a:lnTo>
                    <a:pt x="11240" y="7697"/>
                  </a:lnTo>
                  <a:lnTo>
                    <a:pt x="11240" y="7773"/>
                  </a:lnTo>
                  <a:lnTo>
                    <a:pt x="11240" y="16846"/>
                  </a:lnTo>
                  <a:lnTo>
                    <a:pt x="10220" y="16846"/>
                  </a:lnTo>
                  <a:lnTo>
                    <a:pt x="10220" y="13457"/>
                  </a:lnTo>
                  <a:lnTo>
                    <a:pt x="10220" y="13355"/>
                  </a:lnTo>
                  <a:lnTo>
                    <a:pt x="10144" y="13253"/>
                  </a:lnTo>
                  <a:lnTo>
                    <a:pt x="10067" y="13202"/>
                  </a:lnTo>
                  <a:lnTo>
                    <a:pt x="9889" y="13202"/>
                  </a:lnTo>
                  <a:lnTo>
                    <a:pt x="9787" y="13253"/>
                  </a:lnTo>
                  <a:lnTo>
                    <a:pt x="9736" y="13355"/>
                  </a:lnTo>
                  <a:lnTo>
                    <a:pt x="9710" y="13457"/>
                  </a:lnTo>
                  <a:lnTo>
                    <a:pt x="9710" y="16846"/>
                  </a:lnTo>
                  <a:lnTo>
                    <a:pt x="8717" y="16846"/>
                  </a:lnTo>
                  <a:lnTo>
                    <a:pt x="8717" y="10908"/>
                  </a:lnTo>
                  <a:lnTo>
                    <a:pt x="9710" y="10908"/>
                  </a:lnTo>
                  <a:lnTo>
                    <a:pt x="9710" y="12259"/>
                  </a:lnTo>
                  <a:lnTo>
                    <a:pt x="9736" y="12335"/>
                  </a:lnTo>
                  <a:lnTo>
                    <a:pt x="9787" y="12437"/>
                  </a:lnTo>
                  <a:lnTo>
                    <a:pt x="9889" y="12488"/>
                  </a:lnTo>
                  <a:lnTo>
                    <a:pt x="9965" y="12514"/>
                  </a:lnTo>
                  <a:lnTo>
                    <a:pt x="10067" y="12488"/>
                  </a:lnTo>
                  <a:lnTo>
                    <a:pt x="10144" y="12437"/>
                  </a:lnTo>
                  <a:lnTo>
                    <a:pt x="10220" y="12335"/>
                  </a:lnTo>
                  <a:lnTo>
                    <a:pt x="10220" y="12259"/>
                  </a:lnTo>
                  <a:lnTo>
                    <a:pt x="10220" y="10653"/>
                  </a:lnTo>
                  <a:lnTo>
                    <a:pt x="10220" y="10551"/>
                  </a:lnTo>
                  <a:lnTo>
                    <a:pt x="10144" y="10475"/>
                  </a:lnTo>
                  <a:lnTo>
                    <a:pt x="10067" y="10424"/>
                  </a:lnTo>
                  <a:lnTo>
                    <a:pt x="9965" y="10398"/>
                  </a:lnTo>
                  <a:lnTo>
                    <a:pt x="8462" y="10398"/>
                  </a:lnTo>
                  <a:lnTo>
                    <a:pt x="8360" y="10424"/>
                  </a:lnTo>
                  <a:lnTo>
                    <a:pt x="8283" y="10475"/>
                  </a:lnTo>
                  <a:lnTo>
                    <a:pt x="8232" y="10551"/>
                  </a:lnTo>
                  <a:lnTo>
                    <a:pt x="8207" y="10653"/>
                  </a:lnTo>
                  <a:lnTo>
                    <a:pt x="8207" y="16846"/>
                  </a:lnTo>
                  <a:lnTo>
                    <a:pt x="7213" y="16846"/>
                  </a:lnTo>
                  <a:lnTo>
                    <a:pt x="7213" y="9506"/>
                  </a:lnTo>
                  <a:lnTo>
                    <a:pt x="7187" y="9404"/>
                  </a:lnTo>
                  <a:lnTo>
                    <a:pt x="7136" y="9328"/>
                  </a:lnTo>
                  <a:lnTo>
                    <a:pt x="7060" y="9251"/>
                  </a:lnTo>
                  <a:lnTo>
                    <a:pt x="5352" y="9251"/>
                  </a:lnTo>
                  <a:lnTo>
                    <a:pt x="5276" y="9328"/>
                  </a:lnTo>
                  <a:lnTo>
                    <a:pt x="5225" y="9404"/>
                  </a:lnTo>
                  <a:lnTo>
                    <a:pt x="5199" y="9506"/>
                  </a:lnTo>
                  <a:lnTo>
                    <a:pt x="5199" y="16846"/>
                  </a:lnTo>
                  <a:lnTo>
                    <a:pt x="4205" y="16846"/>
                  </a:lnTo>
                  <a:lnTo>
                    <a:pt x="4205" y="15317"/>
                  </a:lnTo>
                  <a:lnTo>
                    <a:pt x="4180" y="15215"/>
                  </a:lnTo>
                  <a:lnTo>
                    <a:pt x="4129" y="15139"/>
                  </a:lnTo>
                  <a:lnTo>
                    <a:pt x="4053" y="15088"/>
                  </a:lnTo>
                  <a:lnTo>
                    <a:pt x="3951" y="15062"/>
                  </a:lnTo>
                  <a:lnTo>
                    <a:pt x="3849" y="15088"/>
                  </a:lnTo>
                  <a:lnTo>
                    <a:pt x="3772" y="15139"/>
                  </a:lnTo>
                  <a:lnTo>
                    <a:pt x="3721" y="15215"/>
                  </a:lnTo>
                  <a:lnTo>
                    <a:pt x="3696" y="15317"/>
                  </a:lnTo>
                  <a:lnTo>
                    <a:pt x="3696" y="16846"/>
                  </a:lnTo>
                  <a:lnTo>
                    <a:pt x="2702" y="16846"/>
                  </a:lnTo>
                  <a:lnTo>
                    <a:pt x="2702" y="13227"/>
                  </a:lnTo>
                  <a:lnTo>
                    <a:pt x="3696" y="13227"/>
                  </a:lnTo>
                  <a:lnTo>
                    <a:pt x="3696" y="14119"/>
                  </a:lnTo>
                  <a:lnTo>
                    <a:pt x="3721" y="14221"/>
                  </a:lnTo>
                  <a:lnTo>
                    <a:pt x="3772" y="14298"/>
                  </a:lnTo>
                  <a:lnTo>
                    <a:pt x="3849" y="14349"/>
                  </a:lnTo>
                  <a:lnTo>
                    <a:pt x="3951" y="14374"/>
                  </a:lnTo>
                  <a:lnTo>
                    <a:pt x="4053" y="14349"/>
                  </a:lnTo>
                  <a:lnTo>
                    <a:pt x="4129" y="14298"/>
                  </a:lnTo>
                  <a:lnTo>
                    <a:pt x="4180" y="14221"/>
                  </a:lnTo>
                  <a:lnTo>
                    <a:pt x="4205" y="14119"/>
                  </a:lnTo>
                  <a:lnTo>
                    <a:pt x="4205" y="12998"/>
                  </a:lnTo>
                  <a:lnTo>
                    <a:pt x="4180" y="12896"/>
                  </a:lnTo>
                  <a:lnTo>
                    <a:pt x="4129" y="12794"/>
                  </a:lnTo>
                  <a:lnTo>
                    <a:pt x="4053" y="12743"/>
                  </a:lnTo>
                  <a:lnTo>
                    <a:pt x="2345" y="12743"/>
                  </a:lnTo>
                  <a:lnTo>
                    <a:pt x="2269" y="12794"/>
                  </a:lnTo>
                  <a:lnTo>
                    <a:pt x="2218" y="12896"/>
                  </a:lnTo>
                  <a:lnTo>
                    <a:pt x="2192" y="12998"/>
                  </a:lnTo>
                  <a:lnTo>
                    <a:pt x="2192" y="16846"/>
                  </a:lnTo>
                  <a:lnTo>
                    <a:pt x="510" y="16846"/>
                  </a:lnTo>
                  <a:lnTo>
                    <a:pt x="510" y="15164"/>
                  </a:lnTo>
                  <a:lnTo>
                    <a:pt x="943" y="15164"/>
                  </a:lnTo>
                  <a:lnTo>
                    <a:pt x="1045" y="15139"/>
                  </a:lnTo>
                  <a:lnTo>
                    <a:pt x="1122" y="15088"/>
                  </a:lnTo>
                  <a:lnTo>
                    <a:pt x="1173" y="15011"/>
                  </a:lnTo>
                  <a:lnTo>
                    <a:pt x="1198" y="14909"/>
                  </a:lnTo>
                  <a:lnTo>
                    <a:pt x="1173" y="14807"/>
                  </a:lnTo>
                  <a:lnTo>
                    <a:pt x="1122" y="14731"/>
                  </a:lnTo>
                  <a:lnTo>
                    <a:pt x="1045" y="14680"/>
                  </a:lnTo>
                  <a:lnTo>
                    <a:pt x="943" y="14654"/>
                  </a:lnTo>
                  <a:lnTo>
                    <a:pt x="510" y="14654"/>
                  </a:lnTo>
                  <a:lnTo>
                    <a:pt x="510" y="13661"/>
                  </a:lnTo>
                  <a:lnTo>
                    <a:pt x="943" y="13661"/>
                  </a:lnTo>
                  <a:lnTo>
                    <a:pt x="1045" y="13635"/>
                  </a:lnTo>
                  <a:lnTo>
                    <a:pt x="1122" y="13584"/>
                  </a:lnTo>
                  <a:lnTo>
                    <a:pt x="1173" y="13508"/>
                  </a:lnTo>
                  <a:lnTo>
                    <a:pt x="1198" y="13406"/>
                  </a:lnTo>
                  <a:lnTo>
                    <a:pt x="1173" y="13304"/>
                  </a:lnTo>
                  <a:lnTo>
                    <a:pt x="1122" y="13227"/>
                  </a:lnTo>
                  <a:lnTo>
                    <a:pt x="1045" y="13151"/>
                  </a:lnTo>
                  <a:lnTo>
                    <a:pt x="510" y="13151"/>
                  </a:lnTo>
                  <a:lnTo>
                    <a:pt x="510" y="12157"/>
                  </a:lnTo>
                  <a:lnTo>
                    <a:pt x="943" y="12157"/>
                  </a:lnTo>
                  <a:lnTo>
                    <a:pt x="1045" y="12131"/>
                  </a:lnTo>
                  <a:lnTo>
                    <a:pt x="1122" y="12080"/>
                  </a:lnTo>
                  <a:lnTo>
                    <a:pt x="1173" y="11978"/>
                  </a:lnTo>
                  <a:lnTo>
                    <a:pt x="1198" y="11902"/>
                  </a:lnTo>
                  <a:lnTo>
                    <a:pt x="1173" y="11800"/>
                  </a:lnTo>
                  <a:lnTo>
                    <a:pt x="1122" y="11724"/>
                  </a:lnTo>
                  <a:lnTo>
                    <a:pt x="1045" y="11647"/>
                  </a:lnTo>
                  <a:lnTo>
                    <a:pt x="510" y="11647"/>
                  </a:lnTo>
                  <a:lnTo>
                    <a:pt x="510" y="10628"/>
                  </a:lnTo>
                  <a:lnTo>
                    <a:pt x="1045" y="10628"/>
                  </a:lnTo>
                  <a:lnTo>
                    <a:pt x="1122" y="10577"/>
                  </a:lnTo>
                  <a:lnTo>
                    <a:pt x="1173" y="10475"/>
                  </a:lnTo>
                  <a:lnTo>
                    <a:pt x="1198" y="10398"/>
                  </a:lnTo>
                  <a:lnTo>
                    <a:pt x="1173" y="10296"/>
                  </a:lnTo>
                  <a:lnTo>
                    <a:pt x="1122" y="10194"/>
                  </a:lnTo>
                  <a:lnTo>
                    <a:pt x="1045" y="10143"/>
                  </a:lnTo>
                  <a:lnTo>
                    <a:pt x="510" y="10143"/>
                  </a:lnTo>
                  <a:lnTo>
                    <a:pt x="510" y="9124"/>
                  </a:lnTo>
                  <a:lnTo>
                    <a:pt x="1045" y="9124"/>
                  </a:lnTo>
                  <a:lnTo>
                    <a:pt x="1122" y="9048"/>
                  </a:lnTo>
                  <a:lnTo>
                    <a:pt x="1173" y="8971"/>
                  </a:lnTo>
                  <a:lnTo>
                    <a:pt x="1198" y="8869"/>
                  </a:lnTo>
                  <a:lnTo>
                    <a:pt x="1173" y="8793"/>
                  </a:lnTo>
                  <a:lnTo>
                    <a:pt x="1122" y="8691"/>
                  </a:lnTo>
                  <a:lnTo>
                    <a:pt x="1045" y="8640"/>
                  </a:lnTo>
                  <a:lnTo>
                    <a:pt x="943" y="8614"/>
                  </a:lnTo>
                  <a:lnTo>
                    <a:pt x="510" y="8614"/>
                  </a:lnTo>
                  <a:lnTo>
                    <a:pt x="510" y="7620"/>
                  </a:lnTo>
                  <a:lnTo>
                    <a:pt x="1045" y="7620"/>
                  </a:lnTo>
                  <a:lnTo>
                    <a:pt x="1122" y="7544"/>
                  </a:lnTo>
                  <a:lnTo>
                    <a:pt x="1173" y="7467"/>
                  </a:lnTo>
                  <a:lnTo>
                    <a:pt x="1198" y="7365"/>
                  </a:lnTo>
                  <a:lnTo>
                    <a:pt x="1173" y="7264"/>
                  </a:lnTo>
                  <a:lnTo>
                    <a:pt x="1122" y="7187"/>
                  </a:lnTo>
                  <a:lnTo>
                    <a:pt x="1045" y="7136"/>
                  </a:lnTo>
                  <a:lnTo>
                    <a:pt x="943" y="7111"/>
                  </a:lnTo>
                  <a:lnTo>
                    <a:pt x="510" y="7111"/>
                  </a:lnTo>
                  <a:lnTo>
                    <a:pt x="510" y="6117"/>
                  </a:lnTo>
                  <a:lnTo>
                    <a:pt x="943" y="6117"/>
                  </a:lnTo>
                  <a:lnTo>
                    <a:pt x="1045" y="6091"/>
                  </a:lnTo>
                  <a:lnTo>
                    <a:pt x="1122" y="6040"/>
                  </a:lnTo>
                  <a:lnTo>
                    <a:pt x="1173" y="5964"/>
                  </a:lnTo>
                  <a:lnTo>
                    <a:pt x="1198" y="5862"/>
                  </a:lnTo>
                  <a:lnTo>
                    <a:pt x="1173" y="5760"/>
                  </a:lnTo>
                  <a:lnTo>
                    <a:pt x="1122" y="5683"/>
                  </a:lnTo>
                  <a:lnTo>
                    <a:pt x="1045" y="5632"/>
                  </a:lnTo>
                  <a:lnTo>
                    <a:pt x="943" y="5607"/>
                  </a:lnTo>
                  <a:lnTo>
                    <a:pt x="510" y="5607"/>
                  </a:lnTo>
                  <a:lnTo>
                    <a:pt x="510" y="4613"/>
                  </a:lnTo>
                  <a:lnTo>
                    <a:pt x="943" y="4613"/>
                  </a:lnTo>
                  <a:lnTo>
                    <a:pt x="1045" y="4587"/>
                  </a:lnTo>
                  <a:lnTo>
                    <a:pt x="1122" y="4537"/>
                  </a:lnTo>
                  <a:lnTo>
                    <a:pt x="1173" y="4460"/>
                  </a:lnTo>
                  <a:lnTo>
                    <a:pt x="1198" y="4358"/>
                  </a:lnTo>
                  <a:lnTo>
                    <a:pt x="1173" y="4256"/>
                  </a:lnTo>
                  <a:lnTo>
                    <a:pt x="1122" y="4180"/>
                  </a:lnTo>
                  <a:lnTo>
                    <a:pt x="1045" y="4129"/>
                  </a:lnTo>
                  <a:lnTo>
                    <a:pt x="943" y="4103"/>
                  </a:lnTo>
                  <a:lnTo>
                    <a:pt x="510" y="4103"/>
                  </a:lnTo>
                  <a:lnTo>
                    <a:pt x="510" y="3109"/>
                  </a:lnTo>
                  <a:lnTo>
                    <a:pt x="943" y="3109"/>
                  </a:lnTo>
                  <a:lnTo>
                    <a:pt x="1045" y="3084"/>
                  </a:lnTo>
                  <a:lnTo>
                    <a:pt x="1122" y="3033"/>
                  </a:lnTo>
                  <a:lnTo>
                    <a:pt x="1173" y="2956"/>
                  </a:lnTo>
                  <a:lnTo>
                    <a:pt x="1198" y="2854"/>
                  </a:lnTo>
                  <a:lnTo>
                    <a:pt x="1173" y="2752"/>
                  </a:lnTo>
                  <a:lnTo>
                    <a:pt x="1122" y="2676"/>
                  </a:lnTo>
                  <a:lnTo>
                    <a:pt x="1045" y="2625"/>
                  </a:lnTo>
                  <a:lnTo>
                    <a:pt x="943" y="2600"/>
                  </a:lnTo>
                  <a:lnTo>
                    <a:pt x="510" y="2600"/>
                  </a:lnTo>
                  <a:lnTo>
                    <a:pt x="510" y="1606"/>
                  </a:lnTo>
                  <a:lnTo>
                    <a:pt x="943" y="1606"/>
                  </a:lnTo>
                  <a:lnTo>
                    <a:pt x="1045" y="1580"/>
                  </a:lnTo>
                  <a:lnTo>
                    <a:pt x="1122" y="1529"/>
                  </a:lnTo>
                  <a:lnTo>
                    <a:pt x="1173" y="1453"/>
                  </a:lnTo>
                  <a:lnTo>
                    <a:pt x="1198" y="1351"/>
                  </a:lnTo>
                  <a:lnTo>
                    <a:pt x="1173" y="1249"/>
                  </a:lnTo>
                  <a:lnTo>
                    <a:pt x="1122" y="1172"/>
                  </a:lnTo>
                  <a:lnTo>
                    <a:pt x="1045" y="1121"/>
                  </a:lnTo>
                  <a:lnTo>
                    <a:pt x="943" y="1096"/>
                  </a:lnTo>
                  <a:lnTo>
                    <a:pt x="510" y="1096"/>
                  </a:lnTo>
                  <a:lnTo>
                    <a:pt x="510" y="255"/>
                  </a:lnTo>
                  <a:lnTo>
                    <a:pt x="484" y="153"/>
                  </a:lnTo>
                  <a:lnTo>
                    <a:pt x="434" y="76"/>
                  </a:lnTo>
                  <a:lnTo>
                    <a:pt x="357" y="25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6257300" y="4076025"/>
              <a:ext cx="351725" cy="238950"/>
            </a:xfrm>
            <a:custGeom>
              <a:rect b="b" l="l" r="r" t="t"/>
              <a:pathLst>
                <a:path extrusionOk="0" h="9558" w="14069">
                  <a:moveTo>
                    <a:pt x="13049" y="510"/>
                  </a:moveTo>
                  <a:lnTo>
                    <a:pt x="13151" y="536"/>
                  </a:lnTo>
                  <a:lnTo>
                    <a:pt x="13253" y="561"/>
                  </a:lnTo>
                  <a:lnTo>
                    <a:pt x="13329" y="587"/>
                  </a:lnTo>
                  <a:lnTo>
                    <a:pt x="13406" y="663"/>
                  </a:lnTo>
                  <a:lnTo>
                    <a:pt x="13457" y="740"/>
                  </a:lnTo>
                  <a:lnTo>
                    <a:pt x="13508" y="816"/>
                  </a:lnTo>
                  <a:lnTo>
                    <a:pt x="13533" y="918"/>
                  </a:lnTo>
                  <a:lnTo>
                    <a:pt x="13559" y="1020"/>
                  </a:lnTo>
                  <a:lnTo>
                    <a:pt x="13533" y="1122"/>
                  </a:lnTo>
                  <a:lnTo>
                    <a:pt x="13508" y="1198"/>
                  </a:lnTo>
                  <a:lnTo>
                    <a:pt x="13457" y="1300"/>
                  </a:lnTo>
                  <a:lnTo>
                    <a:pt x="13406" y="1377"/>
                  </a:lnTo>
                  <a:lnTo>
                    <a:pt x="13329" y="1428"/>
                  </a:lnTo>
                  <a:lnTo>
                    <a:pt x="13253" y="1479"/>
                  </a:lnTo>
                  <a:lnTo>
                    <a:pt x="13151" y="1504"/>
                  </a:lnTo>
                  <a:lnTo>
                    <a:pt x="12947" y="1504"/>
                  </a:lnTo>
                  <a:lnTo>
                    <a:pt x="12871" y="1479"/>
                  </a:lnTo>
                  <a:lnTo>
                    <a:pt x="12769" y="1428"/>
                  </a:lnTo>
                  <a:lnTo>
                    <a:pt x="12692" y="1377"/>
                  </a:lnTo>
                  <a:lnTo>
                    <a:pt x="12641" y="1300"/>
                  </a:lnTo>
                  <a:lnTo>
                    <a:pt x="12590" y="1198"/>
                  </a:lnTo>
                  <a:lnTo>
                    <a:pt x="12565" y="1122"/>
                  </a:lnTo>
                  <a:lnTo>
                    <a:pt x="12565" y="1020"/>
                  </a:lnTo>
                  <a:lnTo>
                    <a:pt x="12565" y="918"/>
                  </a:lnTo>
                  <a:lnTo>
                    <a:pt x="12590" y="816"/>
                  </a:lnTo>
                  <a:lnTo>
                    <a:pt x="12641" y="740"/>
                  </a:lnTo>
                  <a:lnTo>
                    <a:pt x="12692" y="663"/>
                  </a:lnTo>
                  <a:lnTo>
                    <a:pt x="12769" y="587"/>
                  </a:lnTo>
                  <a:lnTo>
                    <a:pt x="12871" y="561"/>
                  </a:lnTo>
                  <a:lnTo>
                    <a:pt x="12947" y="536"/>
                  </a:lnTo>
                  <a:lnTo>
                    <a:pt x="13049" y="510"/>
                  </a:lnTo>
                  <a:close/>
                  <a:moveTo>
                    <a:pt x="10042" y="1632"/>
                  </a:moveTo>
                  <a:lnTo>
                    <a:pt x="10144" y="1657"/>
                  </a:lnTo>
                  <a:lnTo>
                    <a:pt x="10245" y="1683"/>
                  </a:lnTo>
                  <a:lnTo>
                    <a:pt x="10322" y="1734"/>
                  </a:lnTo>
                  <a:lnTo>
                    <a:pt x="10398" y="1785"/>
                  </a:lnTo>
                  <a:lnTo>
                    <a:pt x="10449" y="1861"/>
                  </a:lnTo>
                  <a:lnTo>
                    <a:pt x="10500" y="1938"/>
                  </a:lnTo>
                  <a:lnTo>
                    <a:pt x="10526" y="2039"/>
                  </a:lnTo>
                  <a:lnTo>
                    <a:pt x="10551" y="2141"/>
                  </a:lnTo>
                  <a:lnTo>
                    <a:pt x="10526" y="2243"/>
                  </a:lnTo>
                  <a:lnTo>
                    <a:pt x="10500" y="2345"/>
                  </a:lnTo>
                  <a:lnTo>
                    <a:pt x="10449" y="2422"/>
                  </a:lnTo>
                  <a:lnTo>
                    <a:pt x="10398" y="2498"/>
                  </a:lnTo>
                  <a:lnTo>
                    <a:pt x="10322" y="2549"/>
                  </a:lnTo>
                  <a:lnTo>
                    <a:pt x="10245" y="2600"/>
                  </a:lnTo>
                  <a:lnTo>
                    <a:pt x="10144" y="2626"/>
                  </a:lnTo>
                  <a:lnTo>
                    <a:pt x="10042" y="2651"/>
                  </a:lnTo>
                  <a:lnTo>
                    <a:pt x="9940" y="2626"/>
                  </a:lnTo>
                  <a:lnTo>
                    <a:pt x="9838" y="2600"/>
                  </a:lnTo>
                  <a:lnTo>
                    <a:pt x="9761" y="2549"/>
                  </a:lnTo>
                  <a:lnTo>
                    <a:pt x="9685" y="2498"/>
                  </a:lnTo>
                  <a:lnTo>
                    <a:pt x="9634" y="2422"/>
                  </a:lnTo>
                  <a:lnTo>
                    <a:pt x="9583" y="2345"/>
                  </a:lnTo>
                  <a:lnTo>
                    <a:pt x="9557" y="2243"/>
                  </a:lnTo>
                  <a:lnTo>
                    <a:pt x="9532" y="2141"/>
                  </a:lnTo>
                  <a:lnTo>
                    <a:pt x="9557" y="2039"/>
                  </a:lnTo>
                  <a:lnTo>
                    <a:pt x="9583" y="1938"/>
                  </a:lnTo>
                  <a:lnTo>
                    <a:pt x="9634" y="1861"/>
                  </a:lnTo>
                  <a:lnTo>
                    <a:pt x="9685" y="1785"/>
                  </a:lnTo>
                  <a:lnTo>
                    <a:pt x="9761" y="1734"/>
                  </a:lnTo>
                  <a:lnTo>
                    <a:pt x="9838" y="1683"/>
                  </a:lnTo>
                  <a:lnTo>
                    <a:pt x="9940" y="1657"/>
                  </a:lnTo>
                  <a:lnTo>
                    <a:pt x="10042" y="1632"/>
                  </a:lnTo>
                  <a:close/>
                  <a:moveTo>
                    <a:pt x="4129" y="3365"/>
                  </a:moveTo>
                  <a:lnTo>
                    <a:pt x="4205" y="3390"/>
                  </a:lnTo>
                  <a:lnTo>
                    <a:pt x="4307" y="3441"/>
                  </a:lnTo>
                  <a:lnTo>
                    <a:pt x="4384" y="3492"/>
                  </a:lnTo>
                  <a:lnTo>
                    <a:pt x="4435" y="3569"/>
                  </a:lnTo>
                  <a:lnTo>
                    <a:pt x="4486" y="3671"/>
                  </a:lnTo>
                  <a:lnTo>
                    <a:pt x="4511" y="3747"/>
                  </a:lnTo>
                  <a:lnTo>
                    <a:pt x="4511" y="3849"/>
                  </a:lnTo>
                  <a:lnTo>
                    <a:pt x="4511" y="3951"/>
                  </a:lnTo>
                  <a:lnTo>
                    <a:pt x="4486" y="4053"/>
                  </a:lnTo>
                  <a:lnTo>
                    <a:pt x="4435" y="4129"/>
                  </a:lnTo>
                  <a:lnTo>
                    <a:pt x="4384" y="4206"/>
                  </a:lnTo>
                  <a:lnTo>
                    <a:pt x="4307" y="4257"/>
                  </a:lnTo>
                  <a:lnTo>
                    <a:pt x="4205" y="4308"/>
                  </a:lnTo>
                  <a:lnTo>
                    <a:pt x="4129" y="4333"/>
                  </a:lnTo>
                  <a:lnTo>
                    <a:pt x="4027" y="4359"/>
                  </a:lnTo>
                  <a:lnTo>
                    <a:pt x="3925" y="4333"/>
                  </a:lnTo>
                  <a:lnTo>
                    <a:pt x="3823" y="4308"/>
                  </a:lnTo>
                  <a:lnTo>
                    <a:pt x="3747" y="4257"/>
                  </a:lnTo>
                  <a:lnTo>
                    <a:pt x="3670" y="4206"/>
                  </a:lnTo>
                  <a:lnTo>
                    <a:pt x="3619" y="4129"/>
                  </a:lnTo>
                  <a:lnTo>
                    <a:pt x="3568" y="4053"/>
                  </a:lnTo>
                  <a:lnTo>
                    <a:pt x="3543" y="3951"/>
                  </a:lnTo>
                  <a:lnTo>
                    <a:pt x="3517" y="3849"/>
                  </a:lnTo>
                  <a:lnTo>
                    <a:pt x="3543" y="3747"/>
                  </a:lnTo>
                  <a:lnTo>
                    <a:pt x="3568" y="3671"/>
                  </a:lnTo>
                  <a:lnTo>
                    <a:pt x="3619" y="3569"/>
                  </a:lnTo>
                  <a:lnTo>
                    <a:pt x="3670" y="3492"/>
                  </a:lnTo>
                  <a:lnTo>
                    <a:pt x="3747" y="3441"/>
                  </a:lnTo>
                  <a:lnTo>
                    <a:pt x="3823" y="3390"/>
                  </a:lnTo>
                  <a:lnTo>
                    <a:pt x="3925" y="3365"/>
                  </a:lnTo>
                  <a:close/>
                  <a:moveTo>
                    <a:pt x="7136" y="5658"/>
                  </a:moveTo>
                  <a:lnTo>
                    <a:pt x="7213" y="5684"/>
                  </a:lnTo>
                  <a:lnTo>
                    <a:pt x="7315" y="5735"/>
                  </a:lnTo>
                  <a:lnTo>
                    <a:pt x="7391" y="5786"/>
                  </a:lnTo>
                  <a:lnTo>
                    <a:pt x="7442" y="5862"/>
                  </a:lnTo>
                  <a:lnTo>
                    <a:pt x="7493" y="5939"/>
                  </a:lnTo>
                  <a:lnTo>
                    <a:pt x="7518" y="6041"/>
                  </a:lnTo>
                  <a:lnTo>
                    <a:pt x="7518" y="6143"/>
                  </a:lnTo>
                  <a:lnTo>
                    <a:pt x="7518" y="6245"/>
                  </a:lnTo>
                  <a:lnTo>
                    <a:pt x="7493" y="6347"/>
                  </a:lnTo>
                  <a:lnTo>
                    <a:pt x="7442" y="6423"/>
                  </a:lnTo>
                  <a:lnTo>
                    <a:pt x="7391" y="6500"/>
                  </a:lnTo>
                  <a:lnTo>
                    <a:pt x="7315" y="6550"/>
                  </a:lnTo>
                  <a:lnTo>
                    <a:pt x="7213" y="6601"/>
                  </a:lnTo>
                  <a:lnTo>
                    <a:pt x="7136" y="6627"/>
                  </a:lnTo>
                  <a:lnTo>
                    <a:pt x="7034" y="6652"/>
                  </a:lnTo>
                  <a:lnTo>
                    <a:pt x="6932" y="6627"/>
                  </a:lnTo>
                  <a:lnTo>
                    <a:pt x="6830" y="6601"/>
                  </a:lnTo>
                  <a:lnTo>
                    <a:pt x="6754" y="6550"/>
                  </a:lnTo>
                  <a:lnTo>
                    <a:pt x="6677" y="6500"/>
                  </a:lnTo>
                  <a:lnTo>
                    <a:pt x="6626" y="6423"/>
                  </a:lnTo>
                  <a:lnTo>
                    <a:pt x="6575" y="6347"/>
                  </a:lnTo>
                  <a:lnTo>
                    <a:pt x="6550" y="6245"/>
                  </a:lnTo>
                  <a:lnTo>
                    <a:pt x="6525" y="6143"/>
                  </a:lnTo>
                  <a:lnTo>
                    <a:pt x="6550" y="6041"/>
                  </a:lnTo>
                  <a:lnTo>
                    <a:pt x="6575" y="5939"/>
                  </a:lnTo>
                  <a:lnTo>
                    <a:pt x="6626" y="5862"/>
                  </a:lnTo>
                  <a:lnTo>
                    <a:pt x="6677" y="5786"/>
                  </a:lnTo>
                  <a:lnTo>
                    <a:pt x="6754" y="5735"/>
                  </a:lnTo>
                  <a:lnTo>
                    <a:pt x="6830" y="5684"/>
                  </a:lnTo>
                  <a:lnTo>
                    <a:pt x="6932" y="5658"/>
                  </a:lnTo>
                  <a:close/>
                  <a:moveTo>
                    <a:pt x="1020" y="8029"/>
                  </a:moveTo>
                  <a:lnTo>
                    <a:pt x="1121" y="8054"/>
                  </a:lnTo>
                  <a:lnTo>
                    <a:pt x="1198" y="8080"/>
                  </a:lnTo>
                  <a:lnTo>
                    <a:pt x="1300" y="8131"/>
                  </a:lnTo>
                  <a:lnTo>
                    <a:pt x="1351" y="8182"/>
                  </a:lnTo>
                  <a:lnTo>
                    <a:pt x="1427" y="8258"/>
                  </a:lnTo>
                  <a:lnTo>
                    <a:pt x="1478" y="8335"/>
                  </a:lnTo>
                  <a:lnTo>
                    <a:pt x="1504" y="8436"/>
                  </a:lnTo>
                  <a:lnTo>
                    <a:pt x="1504" y="8538"/>
                  </a:lnTo>
                  <a:lnTo>
                    <a:pt x="1504" y="8640"/>
                  </a:lnTo>
                  <a:lnTo>
                    <a:pt x="1478" y="8742"/>
                  </a:lnTo>
                  <a:lnTo>
                    <a:pt x="1427" y="8819"/>
                  </a:lnTo>
                  <a:lnTo>
                    <a:pt x="1351" y="8895"/>
                  </a:lnTo>
                  <a:lnTo>
                    <a:pt x="1300" y="8946"/>
                  </a:lnTo>
                  <a:lnTo>
                    <a:pt x="1198" y="8997"/>
                  </a:lnTo>
                  <a:lnTo>
                    <a:pt x="1121" y="9023"/>
                  </a:lnTo>
                  <a:lnTo>
                    <a:pt x="1020" y="9048"/>
                  </a:lnTo>
                  <a:lnTo>
                    <a:pt x="918" y="9023"/>
                  </a:lnTo>
                  <a:lnTo>
                    <a:pt x="816" y="8997"/>
                  </a:lnTo>
                  <a:lnTo>
                    <a:pt x="739" y="8946"/>
                  </a:lnTo>
                  <a:lnTo>
                    <a:pt x="663" y="8895"/>
                  </a:lnTo>
                  <a:lnTo>
                    <a:pt x="586" y="8819"/>
                  </a:lnTo>
                  <a:lnTo>
                    <a:pt x="561" y="8742"/>
                  </a:lnTo>
                  <a:lnTo>
                    <a:pt x="510" y="8640"/>
                  </a:lnTo>
                  <a:lnTo>
                    <a:pt x="510" y="8538"/>
                  </a:lnTo>
                  <a:lnTo>
                    <a:pt x="510" y="8436"/>
                  </a:lnTo>
                  <a:lnTo>
                    <a:pt x="561" y="8335"/>
                  </a:lnTo>
                  <a:lnTo>
                    <a:pt x="586" y="8258"/>
                  </a:lnTo>
                  <a:lnTo>
                    <a:pt x="663" y="8182"/>
                  </a:lnTo>
                  <a:lnTo>
                    <a:pt x="739" y="8131"/>
                  </a:lnTo>
                  <a:lnTo>
                    <a:pt x="816" y="8080"/>
                  </a:lnTo>
                  <a:lnTo>
                    <a:pt x="918" y="8054"/>
                  </a:lnTo>
                  <a:lnTo>
                    <a:pt x="1020" y="8029"/>
                  </a:lnTo>
                  <a:close/>
                  <a:moveTo>
                    <a:pt x="13049" y="1"/>
                  </a:moveTo>
                  <a:lnTo>
                    <a:pt x="12845" y="26"/>
                  </a:lnTo>
                  <a:lnTo>
                    <a:pt x="12667" y="77"/>
                  </a:lnTo>
                  <a:lnTo>
                    <a:pt x="12488" y="179"/>
                  </a:lnTo>
                  <a:lnTo>
                    <a:pt x="12335" y="306"/>
                  </a:lnTo>
                  <a:lnTo>
                    <a:pt x="12208" y="459"/>
                  </a:lnTo>
                  <a:lnTo>
                    <a:pt x="12131" y="612"/>
                  </a:lnTo>
                  <a:lnTo>
                    <a:pt x="12055" y="816"/>
                  </a:lnTo>
                  <a:lnTo>
                    <a:pt x="12055" y="1020"/>
                  </a:lnTo>
                  <a:lnTo>
                    <a:pt x="12055" y="1122"/>
                  </a:lnTo>
                  <a:lnTo>
                    <a:pt x="10857" y="1555"/>
                  </a:lnTo>
                  <a:lnTo>
                    <a:pt x="10704" y="1377"/>
                  </a:lnTo>
                  <a:lnTo>
                    <a:pt x="10500" y="1249"/>
                  </a:lnTo>
                  <a:lnTo>
                    <a:pt x="10296" y="1173"/>
                  </a:lnTo>
                  <a:lnTo>
                    <a:pt x="10169" y="1147"/>
                  </a:lnTo>
                  <a:lnTo>
                    <a:pt x="10042" y="1122"/>
                  </a:lnTo>
                  <a:lnTo>
                    <a:pt x="9838" y="1147"/>
                  </a:lnTo>
                  <a:lnTo>
                    <a:pt x="9659" y="1224"/>
                  </a:lnTo>
                  <a:lnTo>
                    <a:pt x="9481" y="1300"/>
                  </a:lnTo>
                  <a:lnTo>
                    <a:pt x="9328" y="1428"/>
                  </a:lnTo>
                  <a:lnTo>
                    <a:pt x="9201" y="1581"/>
                  </a:lnTo>
                  <a:lnTo>
                    <a:pt x="9124" y="1759"/>
                  </a:lnTo>
                  <a:lnTo>
                    <a:pt x="9048" y="1938"/>
                  </a:lnTo>
                  <a:lnTo>
                    <a:pt x="9048" y="2141"/>
                  </a:lnTo>
                  <a:lnTo>
                    <a:pt x="9048" y="2320"/>
                  </a:lnTo>
                  <a:lnTo>
                    <a:pt x="9099" y="2473"/>
                  </a:lnTo>
                  <a:lnTo>
                    <a:pt x="9150" y="2626"/>
                  </a:lnTo>
                  <a:lnTo>
                    <a:pt x="9252" y="2779"/>
                  </a:lnTo>
                  <a:lnTo>
                    <a:pt x="7417" y="5225"/>
                  </a:lnTo>
                  <a:lnTo>
                    <a:pt x="7238" y="5149"/>
                  </a:lnTo>
                  <a:lnTo>
                    <a:pt x="6856" y="5149"/>
                  </a:lnTo>
                  <a:lnTo>
                    <a:pt x="6703" y="5200"/>
                  </a:lnTo>
                  <a:lnTo>
                    <a:pt x="6550" y="5251"/>
                  </a:lnTo>
                  <a:lnTo>
                    <a:pt x="6423" y="5353"/>
                  </a:lnTo>
                  <a:lnTo>
                    <a:pt x="4944" y="4231"/>
                  </a:lnTo>
                  <a:lnTo>
                    <a:pt x="4995" y="4053"/>
                  </a:lnTo>
                  <a:lnTo>
                    <a:pt x="5021" y="3849"/>
                  </a:lnTo>
                  <a:lnTo>
                    <a:pt x="4995" y="3645"/>
                  </a:lnTo>
                  <a:lnTo>
                    <a:pt x="4944" y="3467"/>
                  </a:lnTo>
                  <a:lnTo>
                    <a:pt x="4842" y="3288"/>
                  </a:lnTo>
                  <a:lnTo>
                    <a:pt x="4740" y="3135"/>
                  </a:lnTo>
                  <a:lnTo>
                    <a:pt x="4588" y="3008"/>
                  </a:lnTo>
                  <a:lnTo>
                    <a:pt x="4409" y="2931"/>
                  </a:lnTo>
                  <a:lnTo>
                    <a:pt x="4231" y="2855"/>
                  </a:lnTo>
                  <a:lnTo>
                    <a:pt x="3823" y="2855"/>
                  </a:lnTo>
                  <a:lnTo>
                    <a:pt x="3619" y="2931"/>
                  </a:lnTo>
                  <a:lnTo>
                    <a:pt x="3466" y="3008"/>
                  </a:lnTo>
                  <a:lnTo>
                    <a:pt x="3313" y="3135"/>
                  </a:lnTo>
                  <a:lnTo>
                    <a:pt x="3186" y="3288"/>
                  </a:lnTo>
                  <a:lnTo>
                    <a:pt x="3084" y="3467"/>
                  </a:lnTo>
                  <a:lnTo>
                    <a:pt x="3033" y="3645"/>
                  </a:lnTo>
                  <a:lnTo>
                    <a:pt x="3007" y="3849"/>
                  </a:lnTo>
                  <a:lnTo>
                    <a:pt x="3033" y="4053"/>
                  </a:lnTo>
                  <a:lnTo>
                    <a:pt x="3084" y="4231"/>
                  </a:lnTo>
                  <a:lnTo>
                    <a:pt x="3160" y="4384"/>
                  </a:lnTo>
                  <a:lnTo>
                    <a:pt x="3288" y="4537"/>
                  </a:lnTo>
                  <a:lnTo>
                    <a:pt x="1325" y="7570"/>
                  </a:lnTo>
                  <a:lnTo>
                    <a:pt x="1172" y="7544"/>
                  </a:lnTo>
                  <a:lnTo>
                    <a:pt x="816" y="7544"/>
                  </a:lnTo>
                  <a:lnTo>
                    <a:pt x="612" y="7621"/>
                  </a:lnTo>
                  <a:lnTo>
                    <a:pt x="459" y="7697"/>
                  </a:lnTo>
                  <a:lnTo>
                    <a:pt x="306" y="7825"/>
                  </a:lnTo>
                  <a:lnTo>
                    <a:pt x="178" y="7978"/>
                  </a:lnTo>
                  <a:lnTo>
                    <a:pt x="77" y="8156"/>
                  </a:lnTo>
                  <a:lnTo>
                    <a:pt x="26" y="8335"/>
                  </a:lnTo>
                  <a:lnTo>
                    <a:pt x="0" y="8538"/>
                  </a:lnTo>
                  <a:lnTo>
                    <a:pt x="26" y="8742"/>
                  </a:lnTo>
                  <a:lnTo>
                    <a:pt x="77" y="8921"/>
                  </a:lnTo>
                  <a:lnTo>
                    <a:pt x="178" y="9099"/>
                  </a:lnTo>
                  <a:lnTo>
                    <a:pt x="306" y="9252"/>
                  </a:lnTo>
                  <a:lnTo>
                    <a:pt x="459" y="9379"/>
                  </a:lnTo>
                  <a:lnTo>
                    <a:pt x="612" y="9456"/>
                  </a:lnTo>
                  <a:lnTo>
                    <a:pt x="816" y="9532"/>
                  </a:lnTo>
                  <a:lnTo>
                    <a:pt x="1020" y="9558"/>
                  </a:lnTo>
                  <a:lnTo>
                    <a:pt x="1223" y="9532"/>
                  </a:lnTo>
                  <a:lnTo>
                    <a:pt x="1402" y="9456"/>
                  </a:lnTo>
                  <a:lnTo>
                    <a:pt x="1580" y="9379"/>
                  </a:lnTo>
                  <a:lnTo>
                    <a:pt x="1733" y="9252"/>
                  </a:lnTo>
                  <a:lnTo>
                    <a:pt x="1835" y="9099"/>
                  </a:lnTo>
                  <a:lnTo>
                    <a:pt x="1937" y="8921"/>
                  </a:lnTo>
                  <a:lnTo>
                    <a:pt x="1988" y="8742"/>
                  </a:lnTo>
                  <a:lnTo>
                    <a:pt x="2013" y="8538"/>
                  </a:lnTo>
                  <a:lnTo>
                    <a:pt x="1988" y="8335"/>
                  </a:lnTo>
                  <a:lnTo>
                    <a:pt x="1937" y="8156"/>
                  </a:lnTo>
                  <a:lnTo>
                    <a:pt x="1861" y="8003"/>
                  </a:lnTo>
                  <a:lnTo>
                    <a:pt x="1759" y="7850"/>
                  </a:lnTo>
                  <a:lnTo>
                    <a:pt x="3696" y="4817"/>
                  </a:lnTo>
                  <a:lnTo>
                    <a:pt x="3848" y="4843"/>
                  </a:lnTo>
                  <a:lnTo>
                    <a:pt x="4027" y="4868"/>
                  </a:lnTo>
                  <a:lnTo>
                    <a:pt x="4180" y="4843"/>
                  </a:lnTo>
                  <a:lnTo>
                    <a:pt x="4358" y="4792"/>
                  </a:lnTo>
                  <a:lnTo>
                    <a:pt x="4511" y="4741"/>
                  </a:lnTo>
                  <a:lnTo>
                    <a:pt x="4639" y="4639"/>
                  </a:lnTo>
                  <a:lnTo>
                    <a:pt x="6091" y="5760"/>
                  </a:lnTo>
                  <a:lnTo>
                    <a:pt x="6040" y="5939"/>
                  </a:lnTo>
                  <a:lnTo>
                    <a:pt x="6015" y="6143"/>
                  </a:lnTo>
                  <a:lnTo>
                    <a:pt x="6040" y="6347"/>
                  </a:lnTo>
                  <a:lnTo>
                    <a:pt x="6091" y="6525"/>
                  </a:lnTo>
                  <a:lnTo>
                    <a:pt x="6193" y="6703"/>
                  </a:lnTo>
                  <a:lnTo>
                    <a:pt x="6321" y="6856"/>
                  </a:lnTo>
                  <a:lnTo>
                    <a:pt x="6474" y="6984"/>
                  </a:lnTo>
                  <a:lnTo>
                    <a:pt x="6652" y="7060"/>
                  </a:lnTo>
                  <a:lnTo>
                    <a:pt x="6830" y="7137"/>
                  </a:lnTo>
                  <a:lnTo>
                    <a:pt x="7034" y="7162"/>
                  </a:lnTo>
                  <a:lnTo>
                    <a:pt x="7238" y="7137"/>
                  </a:lnTo>
                  <a:lnTo>
                    <a:pt x="7417" y="7060"/>
                  </a:lnTo>
                  <a:lnTo>
                    <a:pt x="7595" y="6984"/>
                  </a:lnTo>
                  <a:lnTo>
                    <a:pt x="7748" y="6856"/>
                  </a:lnTo>
                  <a:lnTo>
                    <a:pt x="7875" y="6703"/>
                  </a:lnTo>
                  <a:lnTo>
                    <a:pt x="7952" y="6525"/>
                  </a:lnTo>
                  <a:lnTo>
                    <a:pt x="8028" y="6347"/>
                  </a:lnTo>
                  <a:lnTo>
                    <a:pt x="8028" y="6143"/>
                  </a:lnTo>
                  <a:lnTo>
                    <a:pt x="8028" y="5964"/>
                  </a:lnTo>
                  <a:lnTo>
                    <a:pt x="7977" y="5811"/>
                  </a:lnTo>
                  <a:lnTo>
                    <a:pt x="7901" y="5658"/>
                  </a:lnTo>
                  <a:lnTo>
                    <a:pt x="7824" y="5531"/>
                  </a:lnTo>
                  <a:lnTo>
                    <a:pt x="9659" y="3084"/>
                  </a:lnTo>
                  <a:lnTo>
                    <a:pt x="9838" y="3135"/>
                  </a:lnTo>
                  <a:lnTo>
                    <a:pt x="10042" y="3161"/>
                  </a:lnTo>
                  <a:lnTo>
                    <a:pt x="10245" y="3135"/>
                  </a:lnTo>
                  <a:lnTo>
                    <a:pt x="10424" y="3059"/>
                  </a:lnTo>
                  <a:lnTo>
                    <a:pt x="10602" y="2982"/>
                  </a:lnTo>
                  <a:lnTo>
                    <a:pt x="10755" y="2855"/>
                  </a:lnTo>
                  <a:lnTo>
                    <a:pt x="10883" y="2702"/>
                  </a:lnTo>
                  <a:lnTo>
                    <a:pt x="10959" y="2524"/>
                  </a:lnTo>
                  <a:lnTo>
                    <a:pt x="11036" y="2345"/>
                  </a:lnTo>
                  <a:lnTo>
                    <a:pt x="11061" y="2141"/>
                  </a:lnTo>
                  <a:lnTo>
                    <a:pt x="11036" y="2039"/>
                  </a:lnTo>
                  <a:lnTo>
                    <a:pt x="12233" y="1581"/>
                  </a:lnTo>
                  <a:lnTo>
                    <a:pt x="12386" y="1759"/>
                  </a:lnTo>
                  <a:lnTo>
                    <a:pt x="12590" y="1912"/>
                  </a:lnTo>
                  <a:lnTo>
                    <a:pt x="12794" y="1988"/>
                  </a:lnTo>
                  <a:lnTo>
                    <a:pt x="12922" y="2014"/>
                  </a:lnTo>
                  <a:lnTo>
                    <a:pt x="13049" y="2014"/>
                  </a:lnTo>
                  <a:lnTo>
                    <a:pt x="13253" y="1988"/>
                  </a:lnTo>
                  <a:lnTo>
                    <a:pt x="13457" y="1938"/>
                  </a:lnTo>
                  <a:lnTo>
                    <a:pt x="13610" y="1836"/>
                  </a:lnTo>
                  <a:lnTo>
                    <a:pt x="13763" y="1734"/>
                  </a:lnTo>
                  <a:lnTo>
                    <a:pt x="13890" y="1581"/>
                  </a:lnTo>
                  <a:lnTo>
                    <a:pt x="13992" y="1402"/>
                  </a:lnTo>
                  <a:lnTo>
                    <a:pt x="14043" y="1224"/>
                  </a:lnTo>
                  <a:lnTo>
                    <a:pt x="14068" y="1020"/>
                  </a:lnTo>
                  <a:lnTo>
                    <a:pt x="14043" y="816"/>
                  </a:lnTo>
                  <a:lnTo>
                    <a:pt x="13992" y="612"/>
                  </a:lnTo>
                  <a:lnTo>
                    <a:pt x="13890" y="459"/>
                  </a:lnTo>
                  <a:lnTo>
                    <a:pt x="13763" y="306"/>
                  </a:lnTo>
                  <a:lnTo>
                    <a:pt x="13610" y="179"/>
                  </a:lnTo>
                  <a:lnTo>
                    <a:pt x="13457" y="77"/>
                  </a:lnTo>
                  <a:lnTo>
                    <a:pt x="13253" y="26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38"/>
          <p:cNvGrpSpPr/>
          <p:nvPr/>
        </p:nvGrpSpPr>
        <p:grpSpPr>
          <a:xfrm>
            <a:off x="3390753" y="2647673"/>
            <a:ext cx="392996" cy="548699"/>
            <a:chOff x="1045375" y="1270025"/>
            <a:chExt cx="310325" cy="433275"/>
          </a:xfrm>
        </p:grpSpPr>
        <p:sp>
          <p:nvSpPr>
            <p:cNvPr id="388" name="Google Shape;388;p38"/>
            <p:cNvSpPr/>
            <p:nvPr/>
          </p:nvSpPr>
          <p:spPr>
            <a:xfrm>
              <a:off x="1074700" y="1298675"/>
              <a:ext cx="252325" cy="98150"/>
            </a:xfrm>
            <a:custGeom>
              <a:rect b="b" l="l" r="r" t="t"/>
              <a:pathLst>
                <a:path extrusionOk="0" h="3926" w="10093">
                  <a:moveTo>
                    <a:pt x="9583" y="511"/>
                  </a:moveTo>
                  <a:lnTo>
                    <a:pt x="9583" y="3416"/>
                  </a:lnTo>
                  <a:lnTo>
                    <a:pt x="510" y="3416"/>
                  </a:lnTo>
                  <a:lnTo>
                    <a:pt x="510" y="511"/>
                  </a:lnTo>
                  <a:close/>
                  <a:moveTo>
                    <a:pt x="255" y="1"/>
                  </a:moveTo>
                  <a:lnTo>
                    <a:pt x="153" y="26"/>
                  </a:lnTo>
                  <a:lnTo>
                    <a:pt x="77" y="77"/>
                  </a:lnTo>
                  <a:lnTo>
                    <a:pt x="26" y="154"/>
                  </a:lnTo>
                  <a:lnTo>
                    <a:pt x="0" y="256"/>
                  </a:lnTo>
                  <a:lnTo>
                    <a:pt x="0" y="3671"/>
                  </a:lnTo>
                  <a:lnTo>
                    <a:pt x="26" y="3773"/>
                  </a:lnTo>
                  <a:lnTo>
                    <a:pt x="77" y="3849"/>
                  </a:lnTo>
                  <a:lnTo>
                    <a:pt x="153" y="3926"/>
                  </a:lnTo>
                  <a:lnTo>
                    <a:pt x="9940" y="3926"/>
                  </a:lnTo>
                  <a:lnTo>
                    <a:pt x="10016" y="3849"/>
                  </a:lnTo>
                  <a:lnTo>
                    <a:pt x="10067" y="3773"/>
                  </a:lnTo>
                  <a:lnTo>
                    <a:pt x="10093" y="3671"/>
                  </a:lnTo>
                  <a:lnTo>
                    <a:pt x="10093" y="256"/>
                  </a:lnTo>
                  <a:lnTo>
                    <a:pt x="10067" y="154"/>
                  </a:lnTo>
                  <a:lnTo>
                    <a:pt x="10016" y="77"/>
                  </a:lnTo>
                  <a:lnTo>
                    <a:pt x="9940" y="26"/>
                  </a:lnTo>
                  <a:lnTo>
                    <a:pt x="98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1074700" y="1424850"/>
              <a:ext cx="63725" cy="63725"/>
            </a:xfrm>
            <a:custGeom>
              <a:rect b="b" l="l" r="r" t="t"/>
              <a:pathLst>
                <a:path extrusionOk="0" h="2549" w="2549">
                  <a:moveTo>
                    <a:pt x="1963" y="484"/>
                  </a:moveTo>
                  <a:lnTo>
                    <a:pt x="2014" y="510"/>
                  </a:lnTo>
                  <a:lnTo>
                    <a:pt x="2039" y="586"/>
                  </a:lnTo>
                  <a:lnTo>
                    <a:pt x="2039" y="1963"/>
                  </a:lnTo>
                  <a:lnTo>
                    <a:pt x="2014" y="2014"/>
                  </a:lnTo>
                  <a:lnTo>
                    <a:pt x="1963" y="2039"/>
                  </a:lnTo>
                  <a:lnTo>
                    <a:pt x="586" y="2039"/>
                  </a:lnTo>
                  <a:lnTo>
                    <a:pt x="535" y="2014"/>
                  </a:lnTo>
                  <a:lnTo>
                    <a:pt x="510" y="1963"/>
                  </a:lnTo>
                  <a:lnTo>
                    <a:pt x="510" y="586"/>
                  </a:lnTo>
                  <a:lnTo>
                    <a:pt x="535" y="510"/>
                  </a:lnTo>
                  <a:lnTo>
                    <a:pt x="586" y="484"/>
                  </a:lnTo>
                  <a:close/>
                  <a:moveTo>
                    <a:pt x="459" y="0"/>
                  </a:moveTo>
                  <a:lnTo>
                    <a:pt x="357" y="26"/>
                  </a:lnTo>
                  <a:lnTo>
                    <a:pt x="255" y="77"/>
                  </a:lnTo>
                  <a:lnTo>
                    <a:pt x="179" y="153"/>
                  </a:lnTo>
                  <a:lnTo>
                    <a:pt x="102" y="255"/>
                  </a:lnTo>
                  <a:lnTo>
                    <a:pt x="51" y="357"/>
                  </a:lnTo>
                  <a:lnTo>
                    <a:pt x="0" y="459"/>
                  </a:lnTo>
                  <a:lnTo>
                    <a:pt x="0" y="586"/>
                  </a:lnTo>
                  <a:lnTo>
                    <a:pt x="0" y="1963"/>
                  </a:lnTo>
                  <a:lnTo>
                    <a:pt x="0" y="2064"/>
                  </a:lnTo>
                  <a:lnTo>
                    <a:pt x="51" y="2192"/>
                  </a:lnTo>
                  <a:lnTo>
                    <a:pt x="102" y="2294"/>
                  </a:lnTo>
                  <a:lnTo>
                    <a:pt x="179" y="2370"/>
                  </a:lnTo>
                  <a:lnTo>
                    <a:pt x="255" y="2447"/>
                  </a:lnTo>
                  <a:lnTo>
                    <a:pt x="357" y="2498"/>
                  </a:lnTo>
                  <a:lnTo>
                    <a:pt x="459" y="2549"/>
                  </a:lnTo>
                  <a:lnTo>
                    <a:pt x="2090" y="2549"/>
                  </a:lnTo>
                  <a:lnTo>
                    <a:pt x="2192" y="2498"/>
                  </a:lnTo>
                  <a:lnTo>
                    <a:pt x="2294" y="2447"/>
                  </a:lnTo>
                  <a:lnTo>
                    <a:pt x="2396" y="2370"/>
                  </a:lnTo>
                  <a:lnTo>
                    <a:pt x="2447" y="2294"/>
                  </a:lnTo>
                  <a:lnTo>
                    <a:pt x="2523" y="2192"/>
                  </a:lnTo>
                  <a:lnTo>
                    <a:pt x="2549" y="2064"/>
                  </a:lnTo>
                  <a:lnTo>
                    <a:pt x="2549" y="1963"/>
                  </a:lnTo>
                  <a:lnTo>
                    <a:pt x="2549" y="586"/>
                  </a:lnTo>
                  <a:lnTo>
                    <a:pt x="2549" y="459"/>
                  </a:lnTo>
                  <a:lnTo>
                    <a:pt x="2523" y="357"/>
                  </a:lnTo>
                  <a:lnTo>
                    <a:pt x="2447" y="255"/>
                  </a:lnTo>
                  <a:lnTo>
                    <a:pt x="2396" y="153"/>
                  </a:lnTo>
                  <a:lnTo>
                    <a:pt x="2294" y="77"/>
                  </a:lnTo>
                  <a:lnTo>
                    <a:pt x="2192" y="26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1169000" y="1424850"/>
              <a:ext cx="63725" cy="63725"/>
            </a:xfrm>
            <a:custGeom>
              <a:rect b="b" l="l" r="r" t="t"/>
              <a:pathLst>
                <a:path extrusionOk="0" h="2549" w="2549">
                  <a:moveTo>
                    <a:pt x="1963" y="484"/>
                  </a:moveTo>
                  <a:lnTo>
                    <a:pt x="2014" y="510"/>
                  </a:lnTo>
                  <a:lnTo>
                    <a:pt x="2039" y="586"/>
                  </a:lnTo>
                  <a:lnTo>
                    <a:pt x="2039" y="1963"/>
                  </a:lnTo>
                  <a:lnTo>
                    <a:pt x="2014" y="2014"/>
                  </a:lnTo>
                  <a:lnTo>
                    <a:pt x="1963" y="2039"/>
                  </a:lnTo>
                  <a:lnTo>
                    <a:pt x="586" y="2039"/>
                  </a:lnTo>
                  <a:lnTo>
                    <a:pt x="510" y="2014"/>
                  </a:lnTo>
                  <a:lnTo>
                    <a:pt x="484" y="1963"/>
                  </a:lnTo>
                  <a:lnTo>
                    <a:pt x="484" y="586"/>
                  </a:lnTo>
                  <a:lnTo>
                    <a:pt x="510" y="510"/>
                  </a:lnTo>
                  <a:lnTo>
                    <a:pt x="586" y="484"/>
                  </a:lnTo>
                  <a:close/>
                  <a:moveTo>
                    <a:pt x="459" y="0"/>
                  </a:moveTo>
                  <a:lnTo>
                    <a:pt x="357" y="26"/>
                  </a:lnTo>
                  <a:lnTo>
                    <a:pt x="255" y="77"/>
                  </a:lnTo>
                  <a:lnTo>
                    <a:pt x="153" y="153"/>
                  </a:lnTo>
                  <a:lnTo>
                    <a:pt x="102" y="255"/>
                  </a:lnTo>
                  <a:lnTo>
                    <a:pt x="26" y="357"/>
                  </a:lnTo>
                  <a:lnTo>
                    <a:pt x="0" y="459"/>
                  </a:lnTo>
                  <a:lnTo>
                    <a:pt x="0" y="586"/>
                  </a:lnTo>
                  <a:lnTo>
                    <a:pt x="0" y="1963"/>
                  </a:lnTo>
                  <a:lnTo>
                    <a:pt x="0" y="2064"/>
                  </a:lnTo>
                  <a:lnTo>
                    <a:pt x="26" y="2192"/>
                  </a:lnTo>
                  <a:lnTo>
                    <a:pt x="102" y="2294"/>
                  </a:lnTo>
                  <a:lnTo>
                    <a:pt x="153" y="2370"/>
                  </a:lnTo>
                  <a:lnTo>
                    <a:pt x="255" y="2447"/>
                  </a:lnTo>
                  <a:lnTo>
                    <a:pt x="357" y="2498"/>
                  </a:lnTo>
                  <a:lnTo>
                    <a:pt x="459" y="2549"/>
                  </a:lnTo>
                  <a:lnTo>
                    <a:pt x="2065" y="2549"/>
                  </a:lnTo>
                  <a:lnTo>
                    <a:pt x="2192" y="2498"/>
                  </a:lnTo>
                  <a:lnTo>
                    <a:pt x="2294" y="2447"/>
                  </a:lnTo>
                  <a:lnTo>
                    <a:pt x="2370" y="2370"/>
                  </a:lnTo>
                  <a:lnTo>
                    <a:pt x="2447" y="2294"/>
                  </a:lnTo>
                  <a:lnTo>
                    <a:pt x="2498" y="2192"/>
                  </a:lnTo>
                  <a:lnTo>
                    <a:pt x="2549" y="2064"/>
                  </a:lnTo>
                  <a:lnTo>
                    <a:pt x="2549" y="1963"/>
                  </a:lnTo>
                  <a:lnTo>
                    <a:pt x="2549" y="586"/>
                  </a:lnTo>
                  <a:lnTo>
                    <a:pt x="2549" y="459"/>
                  </a:lnTo>
                  <a:lnTo>
                    <a:pt x="2498" y="357"/>
                  </a:lnTo>
                  <a:lnTo>
                    <a:pt x="2447" y="255"/>
                  </a:lnTo>
                  <a:lnTo>
                    <a:pt x="2370" y="153"/>
                  </a:lnTo>
                  <a:lnTo>
                    <a:pt x="2294" y="77"/>
                  </a:lnTo>
                  <a:lnTo>
                    <a:pt x="2192" y="26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1074700" y="1512775"/>
              <a:ext cx="63725" cy="63725"/>
            </a:xfrm>
            <a:custGeom>
              <a:rect b="b" l="l" r="r" t="t"/>
              <a:pathLst>
                <a:path extrusionOk="0" h="2549" w="2549">
                  <a:moveTo>
                    <a:pt x="1963" y="510"/>
                  </a:moveTo>
                  <a:lnTo>
                    <a:pt x="2014" y="535"/>
                  </a:lnTo>
                  <a:lnTo>
                    <a:pt x="2039" y="586"/>
                  </a:lnTo>
                  <a:lnTo>
                    <a:pt x="2039" y="1963"/>
                  </a:lnTo>
                  <a:lnTo>
                    <a:pt x="2014" y="2014"/>
                  </a:lnTo>
                  <a:lnTo>
                    <a:pt x="1963" y="2039"/>
                  </a:lnTo>
                  <a:lnTo>
                    <a:pt x="586" y="2039"/>
                  </a:lnTo>
                  <a:lnTo>
                    <a:pt x="535" y="2014"/>
                  </a:lnTo>
                  <a:lnTo>
                    <a:pt x="510" y="1963"/>
                  </a:lnTo>
                  <a:lnTo>
                    <a:pt x="510" y="586"/>
                  </a:lnTo>
                  <a:lnTo>
                    <a:pt x="535" y="535"/>
                  </a:lnTo>
                  <a:lnTo>
                    <a:pt x="586" y="510"/>
                  </a:lnTo>
                  <a:close/>
                  <a:moveTo>
                    <a:pt x="459" y="0"/>
                  </a:moveTo>
                  <a:lnTo>
                    <a:pt x="357" y="51"/>
                  </a:lnTo>
                  <a:lnTo>
                    <a:pt x="255" y="102"/>
                  </a:lnTo>
                  <a:lnTo>
                    <a:pt x="179" y="179"/>
                  </a:lnTo>
                  <a:lnTo>
                    <a:pt x="102" y="255"/>
                  </a:lnTo>
                  <a:lnTo>
                    <a:pt x="51" y="357"/>
                  </a:lnTo>
                  <a:lnTo>
                    <a:pt x="0" y="459"/>
                  </a:lnTo>
                  <a:lnTo>
                    <a:pt x="0" y="586"/>
                  </a:lnTo>
                  <a:lnTo>
                    <a:pt x="0" y="1963"/>
                  </a:lnTo>
                  <a:lnTo>
                    <a:pt x="0" y="2090"/>
                  </a:lnTo>
                  <a:lnTo>
                    <a:pt x="51" y="2192"/>
                  </a:lnTo>
                  <a:lnTo>
                    <a:pt x="102" y="2294"/>
                  </a:lnTo>
                  <a:lnTo>
                    <a:pt x="179" y="2370"/>
                  </a:lnTo>
                  <a:lnTo>
                    <a:pt x="255" y="2447"/>
                  </a:lnTo>
                  <a:lnTo>
                    <a:pt x="357" y="2498"/>
                  </a:lnTo>
                  <a:lnTo>
                    <a:pt x="459" y="2549"/>
                  </a:lnTo>
                  <a:lnTo>
                    <a:pt x="2090" y="2549"/>
                  </a:lnTo>
                  <a:lnTo>
                    <a:pt x="2192" y="2498"/>
                  </a:lnTo>
                  <a:lnTo>
                    <a:pt x="2294" y="2447"/>
                  </a:lnTo>
                  <a:lnTo>
                    <a:pt x="2396" y="2370"/>
                  </a:lnTo>
                  <a:lnTo>
                    <a:pt x="2447" y="2294"/>
                  </a:lnTo>
                  <a:lnTo>
                    <a:pt x="2523" y="2192"/>
                  </a:lnTo>
                  <a:lnTo>
                    <a:pt x="2549" y="2090"/>
                  </a:lnTo>
                  <a:lnTo>
                    <a:pt x="2549" y="1963"/>
                  </a:lnTo>
                  <a:lnTo>
                    <a:pt x="2549" y="586"/>
                  </a:lnTo>
                  <a:lnTo>
                    <a:pt x="2549" y="459"/>
                  </a:lnTo>
                  <a:lnTo>
                    <a:pt x="2523" y="357"/>
                  </a:lnTo>
                  <a:lnTo>
                    <a:pt x="2447" y="255"/>
                  </a:lnTo>
                  <a:lnTo>
                    <a:pt x="2396" y="179"/>
                  </a:lnTo>
                  <a:lnTo>
                    <a:pt x="2294" y="102"/>
                  </a:lnTo>
                  <a:lnTo>
                    <a:pt x="2192" y="51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1169000" y="1512775"/>
              <a:ext cx="63725" cy="63725"/>
            </a:xfrm>
            <a:custGeom>
              <a:rect b="b" l="l" r="r" t="t"/>
              <a:pathLst>
                <a:path extrusionOk="0" h="2549" w="2549">
                  <a:moveTo>
                    <a:pt x="1963" y="510"/>
                  </a:moveTo>
                  <a:lnTo>
                    <a:pt x="2014" y="535"/>
                  </a:lnTo>
                  <a:lnTo>
                    <a:pt x="2039" y="586"/>
                  </a:lnTo>
                  <a:lnTo>
                    <a:pt x="2039" y="1963"/>
                  </a:lnTo>
                  <a:lnTo>
                    <a:pt x="2014" y="2014"/>
                  </a:lnTo>
                  <a:lnTo>
                    <a:pt x="1963" y="2039"/>
                  </a:lnTo>
                  <a:lnTo>
                    <a:pt x="586" y="2039"/>
                  </a:lnTo>
                  <a:lnTo>
                    <a:pt x="510" y="2014"/>
                  </a:lnTo>
                  <a:lnTo>
                    <a:pt x="484" y="1963"/>
                  </a:lnTo>
                  <a:lnTo>
                    <a:pt x="484" y="586"/>
                  </a:lnTo>
                  <a:lnTo>
                    <a:pt x="510" y="535"/>
                  </a:lnTo>
                  <a:lnTo>
                    <a:pt x="586" y="510"/>
                  </a:lnTo>
                  <a:close/>
                  <a:moveTo>
                    <a:pt x="459" y="0"/>
                  </a:moveTo>
                  <a:lnTo>
                    <a:pt x="357" y="51"/>
                  </a:lnTo>
                  <a:lnTo>
                    <a:pt x="255" y="102"/>
                  </a:lnTo>
                  <a:lnTo>
                    <a:pt x="153" y="179"/>
                  </a:lnTo>
                  <a:lnTo>
                    <a:pt x="102" y="255"/>
                  </a:lnTo>
                  <a:lnTo>
                    <a:pt x="26" y="357"/>
                  </a:lnTo>
                  <a:lnTo>
                    <a:pt x="0" y="459"/>
                  </a:lnTo>
                  <a:lnTo>
                    <a:pt x="0" y="586"/>
                  </a:lnTo>
                  <a:lnTo>
                    <a:pt x="0" y="1963"/>
                  </a:lnTo>
                  <a:lnTo>
                    <a:pt x="0" y="2090"/>
                  </a:lnTo>
                  <a:lnTo>
                    <a:pt x="26" y="2192"/>
                  </a:lnTo>
                  <a:lnTo>
                    <a:pt x="102" y="2294"/>
                  </a:lnTo>
                  <a:lnTo>
                    <a:pt x="153" y="2370"/>
                  </a:lnTo>
                  <a:lnTo>
                    <a:pt x="255" y="2447"/>
                  </a:lnTo>
                  <a:lnTo>
                    <a:pt x="357" y="2498"/>
                  </a:lnTo>
                  <a:lnTo>
                    <a:pt x="459" y="2549"/>
                  </a:lnTo>
                  <a:lnTo>
                    <a:pt x="2065" y="2549"/>
                  </a:lnTo>
                  <a:lnTo>
                    <a:pt x="2192" y="2498"/>
                  </a:lnTo>
                  <a:lnTo>
                    <a:pt x="2294" y="2447"/>
                  </a:lnTo>
                  <a:lnTo>
                    <a:pt x="2370" y="2370"/>
                  </a:lnTo>
                  <a:lnTo>
                    <a:pt x="2447" y="2294"/>
                  </a:lnTo>
                  <a:lnTo>
                    <a:pt x="2498" y="2192"/>
                  </a:lnTo>
                  <a:lnTo>
                    <a:pt x="2549" y="2090"/>
                  </a:lnTo>
                  <a:lnTo>
                    <a:pt x="2549" y="1963"/>
                  </a:lnTo>
                  <a:lnTo>
                    <a:pt x="2549" y="586"/>
                  </a:lnTo>
                  <a:lnTo>
                    <a:pt x="2549" y="459"/>
                  </a:lnTo>
                  <a:lnTo>
                    <a:pt x="2498" y="357"/>
                  </a:lnTo>
                  <a:lnTo>
                    <a:pt x="2447" y="255"/>
                  </a:lnTo>
                  <a:lnTo>
                    <a:pt x="2370" y="179"/>
                  </a:lnTo>
                  <a:lnTo>
                    <a:pt x="2294" y="102"/>
                  </a:lnTo>
                  <a:lnTo>
                    <a:pt x="2192" y="51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1074700" y="1600700"/>
              <a:ext cx="63725" cy="64375"/>
            </a:xfrm>
            <a:custGeom>
              <a:rect b="b" l="l" r="r" t="t"/>
              <a:pathLst>
                <a:path extrusionOk="0" h="2575" w="2549">
                  <a:moveTo>
                    <a:pt x="1963" y="510"/>
                  </a:moveTo>
                  <a:lnTo>
                    <a:pt x="2014" y="535"/>
                  </a:lnTo>
                  <a:lnTo>
                    <a:pt x="2039" y="586"/>
                  </a:lnTo>
                  <a:lnTo>
                    <a:pt x="2039" y="1963"/>
                  </a:lnTo>
                  <a:lnTo>
                    <a:pt x="2014" y="2039"/>
                  </a:lnTo>
                  <a:lnTo>
                    <a:pt x="1963" y="2065"/>
                  </a:lnTo>
                  <a:lnTo>
                    <a:pt x="586" y="2065"/>
                  </a:lnTo>
                  <a:lnTo>
                    <a:pt x="535" y="2039"/>
                  </a:lnTo>
                  <a:lnTo>
                    <a:pt x="510" y="1963"/>
                  </a:lnTo>
                  <a:lnTo>
                    <a:pt x="510" y="586"/>
                  </a:lnTo>
                  <a:lnTo>
                    <a:pt x="535" y="535"/>
                  </a:lnTo>
                  <a:lnTo>
                    <a:pt x="586" y="510"/>
                  </a:lnTo>
                  <a:close/>
                  <a:moveTo>
                    <a:pt x="586" y="0"/>
                  </a:moveTo>
                  <a:lnTo>
                    <a:pt x="459" y="26"/>
                  </a:lnTo>
                  <a:lnTo>
                    <a:pt x="357" y="51"/>
                  </a:lnTo>
                  <a:lnTo>
                    <a:pt x="255" y="102"/>
                  </a:lnTo>
                  <a:lnTo>
                    <a:pt x="179" y="179"/>
                  </a:lnTo>
                  <a:lnTo>
                    <a:pt x="102" y="255"/>
                  </a:lnTo>
                  <a:lnTo>
                    <a:pt x="51" y="357"/>
                  </a:lnTo>
                  <a:lnTo>
                    <a:pt x="0" y="484"/>
                  </a:lnTo>
                  <a:lnTo>
                    <a:pt x="0" y="586"/>
                  </a:lnTo>
                  <a:lnTo>
                    <a:pt x="0" y="1963"/>
                  </a:lnTo>
                  <a:lnTo>
                    <a:pt x="0" y="2090"/>
                  </a:lnTo>
                  <a:lnTo>
                    <a:pt x="51" y="2192"/>
                  </a:lnTo>
                  <a:lnTo>
                    <a:pt x="102" y="2294"/>
                  </a:lnTo>
                  <a:lnTo>
                    <a:pt x="179" y="2396"/>
                  </a:lnTo>
                  <a:lnTo>
                    <a:pt x="255" y="2472"/>
                  </a:lnTo>
                  <a:lnTo>
                    <a:pt x="357" y="2523"/>
                  </a:lnTo>
                  <a:lnTo>
                    <a:pt x="459" y="2549"/>
                  </a:lnTo>
                  <a:lnTo>
                    <a:pt x="586" y="2574"/>
                  </a:lnTo>
                  <a:lnTo>
                    <a:pt x="1963" y="2574"/>
                  </a:lnTo>
                  <a:lnTo>
                    <a:pt x="2090" y="2549"/>
                  </a:lnTo>
                  <a:lnTo>
                    <a:pt x="2192" y="2523"/>
                  </a:lnTo>
                  <a:lnTo>
                    <a:pt x="2294" y="2472"/>
                  </a:lnTo>
                  <a:lnTo>
                    <a:pt x="2396" y="2396"/>
                  </a:lnTo>
                  <a:lnTo>
                    <a:pt x="2447" y="2294"/>
                  </a:lnTo>
                  <a:lnTo>
                    <a:pt x="2523" y="2192"/>
                  </a:lnTo>
                  <a:lnTo>
                    <a:pt x="2549" y="2090"/>
                  </a:lnTo>
                  <a:lnTo>
                    <a:pt x="2549" y="1963"/>
                  </a:lnTo>
                  <a:lnTo>
                    <a:pt x="2549" y="586"/>
                  </a:lnTo>
                  <a:lnTo>
                    <a:pt x="2549" y="484"/>
                  </a:lnTo>
                  <a:lnTo>
                    <a:pt x="2523" y="357"/>
                  </a:lnTo>
                  <a:lnTo>
                    <a:pt x="2447" y="255"/>
                  </a:lnTo>
                  <a:lnTo>
                    <a:pt x="2396" y="179"/>
                  </a:lnTo>
                  <a:lnTo>
                    <a:pt x="2294" y="102"/>
                  </a:lnTo>
                  <a:lnTo>
                    <a:pt x="2192" y="51"/>
                  </a:lnTo>
                  <a:lnTo>
                    <a:pt x="2090" y="26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1169000" y="1600700"/>
              <a:ext cx="63725" cy="64375"/>
            </a:xfrm>
            <a:custGeom>
              <a:rect b="b" l="l" r="r" t="t"/>
              <a:pathLst>
                <a:path extrusionOk="0" h="2575" w="2549">
                  <a:moveTo>
                    <a:pt x="1963" y="510"/>
                  </a:moveTo>
                  <a:lnTo>
                    <a:pt x="2014" y="535"/>
                  </a:lnTo>
                  <a:lnTo>
                    <a:pt x="2039" y="586"/>
                  </a:lnTo>
                  <a:lnTo>
                    <a:pt x="2039" y="1963"/>
                  </a:lnTo>
                  <a:lnTo>
                    <a:pt x="2014" y="2039"/>
                  </a:lnTo>
                  <a:lnTo>
                    <a:pt x="1963" y="2065"/>
                  </a:lnTo>
                  <a:lnTo>
                    <a:pt x="586" y="2065"/>
                  </a:lnTo>
                  <a:lnTo>
                    <a:pt x="510" y="2039"/>
                  </a:lnTo>
                  <a:lnTo>
                    <a:pt x="484" y="1963"/>
                  </a:lnTo>
                  <a:lnTo>
                    <a:pt x="484" y="586"/>
                  </a:lnTo>
                  <a:lnTo>
                    <a:pt x="510" y="535"/>
                  </a:lnTo>
                  <a:lnTo>
                    <a:pt x="586" y="510"/>
                  </a:lnTo>
                  <a:close/>
                  <a:moveTo>
                    <a:pt x="586" y="0"/>
                  </a:moveTo>
                  <a:lnTo>
                    <a:pt x="459" y="26"/>
                  </a:lnTo>
                  <a:lnTo>
                    <a:pt x="357" y="51"/>
                  </a:lnTo>
                  <a:lnTo>
                    <a:pt x="255" y="102"/>
                  </a:lnTo>
                  <a:lnTo>
                    <a:pt x="153" y="179"/>
                  </a:lnTo>
                  <a:lnTo>
                    <a:pt x="102" y="255"/>
                  </a:lnTo>
                  <a:lnTo>
                    <a:pt x="26" y="357"/>
                  </a:lnTo>
                  <a:lnTo>
                    <a:pt x="0" y="484"/>
                  </a:lnTo>
                  <a:lnTo>
                    <a:pt x="0" y="586"/>
                  </a:lnTo>
                  <a:lnTo>
                    <a:pt x="0" y="1963"/>
                  </a:lnTo>
                  <a:lnTo>
                    <a:pt x="0" y="2090"/>
                  </a:lnTo>
                  <a:lnTo>
                    <a:pt x="26" y="2192"/>
                  </a:lnTo>
                  <a:lnTo>
                    <a:pt x="102" y="2294"/>
                  </a:lnTo>
                  <a:lnTo>
                    <a:pt x="153" y="2396"/>
                  </a:lnTo>
                  <a:lnTo>
                    <a:pt x="255" y="2472"/>
                  </a:lnTo>
                  <a:lnTo>
                    <a:pt x="357" y="2523"/>
                  </a:lnTo>
                  <a:lnTo>
                    <a:pt x="459" y="2549"/>
                  </a:lnTo>
                  <a:lnTo>
                    <a:pt x="586" y="2574"/>
                  </a:lnTo>
                  <a:lnTo>
                    <a:pt x="1963" y="2574"/>
                  </a:lnTo>
                  <a:lnTo>
                    <a:pt x="2065" y="2549"/>
                  </a:lnTo>
                  <a:lnTo>
                    <a:pt x="2192" y="2523"/>
                  </a:lnTo>
                  <a:lnTo>
                    <a:pt x="2294" y="2472"/>
                  </a:lnTo>
                  <a:lnTo>
                    <a:pt x="2370" y="2396"/>
                  </a:lnTo>
                  <a:lnTo>
                    <a:pt x="2447" y="2294"/>
                  </a:lnTo>
                  <a:lnTo>
                    <a:pt x="2498" y="2192"/>
                  </a:lnTo>
                  <a:lnTo>
                    <a:pt x="2549" y="2090"/>
                  </a:lnTo>
                  <a:lnTo>
                    <a:pt x="2549" y="1963"/>
                  </a:lnTo>
                  <a:lnTo>
                    <a:pt x="2549" y="586"/>
                  </a:lnTo>
                  <a:lnTo>
                    <a:pt x="2549" y="484"/>
                  </a:lnTo>
                  <a:lnTo>
                    <a:pt x="2498" y="357"/>
                  </a:lnTo>
                  <a:lnTo>
                    <a:pt x="2447" y="255"/>
                  </a:lnTo>
                  <a:lnTo>
                    <a:pt x="2370" y="179"/>
                  </a:lnTo>
                  <a:lnTo>
                    <a:pt x="2294" y="102"/>
                  </a:lnTo>
                  <a:lnTo>
                    <a:pt x="2192" y="51"/>
                  </a:lnTo>
                  <a:lnTo>
                    <a:pt x="2065" y="26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1262650" y="1424850"/>
              <a:ext cx="64375" cy="63725"/>
            </a:xfrm>
            <a:custGeom>
              <a:rect b="b" l="l" r="r" t="t"/>
              <a:pathLst>
                <a:path extrusionOk="0" h="2549" w="2575">
                  <a:moveTo>
                    <a:pt x="1963" y="484"/>
                  </a:moveTo>
                  <a:lnTo>
                    <a:pt x="2040" y="510"/>
                  </a:lnTo>
                  <a:lnTo>
                    <a:pt x="2065" y="586"/>
                  </a:lnTo>
                  <a:lnTo>
                    <a:pt x="2065" y="1963"/>
                  </a:lnTo>
                  <a:lnTo>
                    <a:pt x="2040" y="2014"/>
                  </a:lnTo>
                  <a:lnTo>
                    <a:pt x="1963" y="2039"/>
                  </a:lnTo>
                  <a:lnTo>
                    <a:pt x="587" y="2039"/>
                  </a:lnTo>
                  <a:lnTo>
                    <a:pt x="536" y="2014"/>
                  </a:lnTo>
                  <a:lnTo>
                    <a:pt x="510" y="1963"/>
                  </a:lnTo>
                  <a:lnTo>
                    <a:pt x="510" y="586"/>
                  </a:lnTo>
                  <a:lnTo>
                    <a:pt x="536" y="510"/>
                  </a:lnTo>
                  <a:lnTo>
                    <a:pt x="587" y="484"/>
                  </a:lnTo>
                  <a:close/>
                  <a:moveTo>
                    <a:pt x="485" y="0"/>
                  </a:moveTo>
                  <a:lnTo>
                    <a:pt x="357" y="26"/>
                  </a:lnTo>
                  <a:lnTo>
                    <a:pt x="255" y="77"/>
                  </a:lnTo>
                  <a:lnTo>
                    <a:pt x="179" y="153"/>
                  </a:lnTo>
                  <a:lnTo>
                    <a:pt x="103" y="255"/>
                  </a:lnTo>
                  <a:lnTo>
                    <a:pt x="52" y="357"/>
                  </a:lnTo>
                  <a:lnTo>
                    <a:pt x="26" y="459"/>
                  </a:lnTo>
                  <a:lnTo>
                    <a:pt x="1" y="586"/>
                  </a:lnTo>
                  <a:lnTo>
                    <a:pt x="1" y="1963"/>
                  </a:lnTo>
                  <a:lnTo>
                    <a:pt x="26" y="2064"/>
                  </a:lnTo>
                  <a:lnTo>
                    <a:pt x="52" y="2192"/>
                  </a:lnTo>
                  <a:lnTo>
                    <a:pt x="103" y="2294"/>
                  </a:lnTo>
                  <a:lnTo>
                    <a:pt x="179" y="2370"/>
                  </a:lnTo>
                  <a:lnTo>
                    <a:pt x="255" y="2447"/>
                  </a:lnTo>
                  <a:lnTo>
                    <a:pt x="357" y="2498"/>
                  </a:lnTo>
                  <a:lnTo>
                    <a:pt x="485" y="2549"/>
                  </a:lnTo>
                  <a:lnTo>
                    <a:pt x="2090" y="2549"/>
                  </a:lnTo>
                  <a:lnTo>
                    <a:pt x="2192" y="2498"/>
                  </a:lnTo>
                  <a:lnTo>
                    <a:pt x="2294" y="2447"/>
                  </a:lnTo>
                  <a:lnTo>
                    <a:pt x="2396" y="2370"/>
                  </a:lnTo>
                  <a:lnTo>
                    <a:pt x="2473" y="2294"/>
                  </a:lnTo>
                  <a:lnTo>
                    <a:pt x="2524" y="2192"/>
                  </a:lnTo>
                  <a:lnTo>
                    <a:pt x="2549" y="2064"/>
                  </a:lnTo>
                  <a:lnTo>
                    <a:pt x="2575" y="1963"/>
                  </a:lnTo>
                  <a:lnTo>
                    <a:pt x="2575" y="586"/>
                  </a:lnTo>
                  <a:lnTo>
                    <a:pt x="2549" y="459"/>
                  </a:lnTo>
                  <a:lnTo>
                    <a:pt x="2524" y="357"/>
                  </a:lnTo>
                  <a:lnTo>
                    <a:pt x="2473" y="255"/>
                  </a:lnTo>
                  <a:lnTo>
                    <a:pt x="2396" y="153"/>
                  </a:lnTo>
                  <a:lnTo>
                    <a:pt x="2294" y="77"/>
                  </a:lnTo>
                  <a:lnTo>
                    <a:pt x="2192" y="26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1262650" y="1512775"/>
              <a:ext cx="64375" cy="152300"/>
            </a:xfrm>
            <a:custGeom>
              <a:rect b="b" l="l" r="r" t="t"/>
              <a:pathLst>
                <a:path extrusionOk="0" h="6092" w="2575">
                  <a:moveTo>
                    <a:pt x="485" y="0"/>
                  </a:moveTo>
                  <a:lnTo>
                    <a:pt x="357" y="51"/>
                  </a:lnTo>
                  <a:lnTo>
                    <a:pt x="281" y="102"/>
                  </a:lnTo>
                  <a:lnTo>
                    <a:pt x="179" y="179"/>
                  </a:lnTo>
                  <a:lnTo>
                    <a:pt x="103" y="255"/>
                  </a:lnTo>
                  <a:lnTo>
                    <a:pt x="52" y="357"/>
                  </a:lnTo>
                  <a:lnTo>
                    <a:pt x="26" y="459"/>
                  </a:lnTo>
                  <a:lnTo>
                    <a:pt x="1" y="586"/>
                  </a:lnTo>
                  <a:lnTo>
                    <a:pt x="1" y="1504"/>
                  </a:lnTo>
                  <a:lnTo>
                    <a:pt x="26" y="1606"/>
                  </a:lnTo>
                  <a:lnTo>
                    <a:pt x="77" y="1682"/>
                  </a:lnTo>
                  <a:lnTo>
                    <a:pt x="154" y="1759"/>
                  </a:lnTo>
                  <a:lnTo>
                    <a:pt x="357" y="1759"/>
                  </a:lnTo>
                  <a:lnTo>
                    <a:pt x="434" y="1682"/>
                  </a:lnTo>
                  <a:lnTo>
                    <a:pt x="485" y="1606"/>
                  </a:lnTo>
                  <a:lnTo>
                    <a:pt x="510" y="1504"/>
                  </a:lnTo>
                  <a:lnTo>
                    <a:pt x="510" y="586"/>
                  </a:lnTo>
                  <a:lnTo>
                    <a:pt x="536" y="535"/>
                  </a:lnTo>
                  <a:lnTo>
                    <a:pt x="612" y="510"/>
                  </a:lnTo>
                  <a:lnTo>
                    <a:pt x="1963" y="510"/>
                  </a:lnTo>
                  <a:lnTo>
                    <a:pt x="2040" y="535"/>
                  </a:lnTo>
                  <a:lnTo>
                    <a:pt x="2065" y="586"/>
                  </a:lnTo>
                  <a:lnTo>
                    <a:pt x="2065" y="5480"/>
                  </a:lnTo>
                  <a:lnTo>
                    <a:pt x="2040" y="5556"/>
                  </a:lnTo>
                  <a:lnTo>
                    <a:pt x="1963" y="5582"/>
                  </a:lnTo>
                  <a:lnTo>
                    <a:pt x="612" y="5582"/>
                  </a:lnTo>
                  <a:lnTo>
                    <a:pt x="536" y="5556"/>
                  </a:lnTo>
                  <a:lnTo>
                    <a:pt x="510" y="5480"/>
                  </a:lnTo>
                  <a:lnTo>
                    <a:pt x="510" y="2702"/>
                  </a:lnTo>
                  <a:lnTo>
                    <a:pt x="485" y="2625"/>
                  </a:lnTo>
                  <a:lnTo>
                    <a:pt x="434" y="2523"/>
                  </a:lnTo>
                  <a:lnTo>
                    <a:pt x="357" y="2472"/>
                  </a:lnTo>
                  <a:lnTo>
                    <a:pt x="255" y="2447"/>
                  </a:lnTo>
                  <a:lnTo>
                    <a:pt x="154" y="2472"/>
                  </a:lnTo>
                  <a:lnTo>
                    <a:pt x="77" y="2523"/>
                  </a:lnTo>
                  <a:lnTo>
                    <a:pt x="26" y="2625"/>
                  </a:lnTo>
                  <a:lnTo>
                    <a:pt x="1" y="2702"/>
                  </a:lnTo>
                  <a:lnTo>
                    <a:pt x="1" y="5480"/>
                  </a:lnTo>
                  <a:lnTo>
                    <a:pt x="26" y="5607"/>
                  </a:lnTo>
                  <a:lnTo>
                    <a:pt x="52" y="5709"/>
                  </a:lnTo>
                  <a:lnTo>
                    <a:pt x="103" y="5811"/>
                  </a:lnTo>
                  <a:lnTo>
                    <a:pt x="179" y="5913"/>
                  </a:lnTo>
                  <a:lnTo>
                    <a:pt x="281" y="5989"/>
                  </a:lnTo>
                  <a:lnTo>
                    <a:pt x="357" y="6040"/>
                  </a:lnTo>
                  <a:lnTo>
                    <a:pt x="485" y="6066"/>
                  </a:lnTo>
                  <a:lnTo>
                    <a:pt x="612" y="6091"/>
                  </a:lnTo>
                  <a:lnTo>
                    <a:pt x="1963" y="6091"/>
                  </a:lnTo>
                  <a:lnTo>
                    <a:pt x="2090" y="6066"/>
                  </a:lnTo>
                  <a:lnTo>
                    <a:pt x="2192" y="6040"/>
                  </a:lnTo>
                  <a:lnTo>
                    <a:pt x="2294" y="5989"/>
                  </a:lnTo>
                  <a:lnTo>
                    <a:pt x="2396" y="5913"/>
                  </a:lnTo>
                  <a:lnTo>
                    <a:pt x="2473" y="5811"/>
                  </a:lnTo>
                  <a:lnTo>
                    <a:pt x="2524" y="5709"/>
                  </a:lnTo>
                  <a:lnTo>
                    <a:pt x="2549" y="5607"/>
                  </a:lnTo>
                  <a:lnTo>
                    <a:pt x="2575" y="5480"/>
                  </a:lnTo>
                  <a:lnTo>
                    <a:pt x="2575" y="586"/>
                  </a:lnTo>
                  <a:lnTo>
                    <a:pt x="2549" y="459"/>
                  </a:lnTo>
                  <a:lnTo>
                    <a:pt x="2524" y="357"/>
                  </a:lnTo>
                  <a:lnTo>
                    <a:pt x="2473" y="255"/>
                  </a:lnTo>
                  <a:lnTo>
                    <a:pt x="2396" y="179"/>
                  </a:lnTo>
                  <a:lnTo>
                    <a:pt x="2294" y="102"/>
                  </a:lnTo>
                  <a:lnTo>
                    <a:pt x="2192" y="51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1045375" y="1270025"/>
              <a:ext cx="310325" cy="246600"/>
            </a:xfrm>
            <a:custGeom>
              <a:rect b="b" l="l" r="r" t="t"/>
              <a:pathLst>
                <a:path extrusionOk="0" h="9864" w="12413">
                  <a:moveTo>
                    <a:pt x="638" y="0"/>
                  </a:moveTo>
                  <a:lnTo>
                    <a:pt x="485" y="51"/>
                  </a:lnTo>
                  <a:lnTo>
                    <a:pt x="358" y="127"/>
                  </a:lnTo>
                  <a:lnTo>
                    <a:pt x="230" y="229"/>
                  </a:lnTo>
                  <a:lnTo>
                    <a:pt x="154" y="331"/>
                  </a:lnTo>
                  <a:lnTo>
                    <a:pt x="77" y="484"/>
                  </a:lnTo>
                  <a:lnTo>
                    <a:pt x="26" y="637"/>
                  </a:lnTo>
                  <a:lnTo>
                    <a:pt x="1" y="790"/>
                  </a:lnTo>
                  <a:lnTo>
                    <a:pt x="1" y="9608"/>
                  </a:lnTo>
                  <a:lnTo>
                    <a:pt x="26" y="9710"/>
                  </a:lnTo>
                  <a:lnTo>
                    <a:pt x="77" y="9787"/>
                  </a:lnTo>
                  <a:lnTo>
                    <a:pt x="154" y="9863"/>
                  </a:lnTo>
                  <a:lnTo>
                    <a:pt x="358" y="9863"/>
                  </a:lnTo>
                  <a:lnTo>
                    <a:pt x="434" y="9787"/>
                  </a:lnTo>
                  <a:lnTo>
                    <a:pt x="485" y="9710"/>
                  </a:lnTo>
                  <a:lnTo>
                    <a:pt x="511" y="9608"/>
                  </a:lnTo>
                  <a:lnTo>
                    <a:pt x="511" y="790"/>
                  </a:lnTo>
                  <a:lnTo>
                    <a:pt x="536" y="688"/>
                  </a:lnTo>
                  <a:lnTo>
                    <a:pt x="613" y="586"/>
                  </a:lnTo>
                  <a:lnTo>
                    <a:pt x="689" y="510"/>
                  </a:lnTo>
                  <a:lnTo>
                    <a:pt x="816" y="484"/>
                  </a:lnTo>
                  <a:lnTo>
                    <a:pt x="11623" y="484"/>
                  </a:lnTo>
                  <a:lnTo>
                    <a:pt x="11724" y="510"/>
                  </a:lnTo>
                  <a:lnTo>
                    <a:pt x="11826" y="586"/>
                  </a:lnTo>
                  <a:lnTo>
                    <a:pt x="11877" y="688"/>
                  </a:lnTo>
                  <a:lnTo>
                    <a:pt x="11903" y="790"/>
                  </a:lnTo>
                  <a:lnTo>
                    <a:pt x="11903" y="4970"/>
                  </a:lnTo>
                  <a:lnTo>
                    <a:pt x="11928" y="5072"/>
                  </a:lnTo>
                  <a:lnTo>
                    <a:pt x="11979" y="5148"/>
                  </a:lnTo>
                  <a:lnTo>
                    <a:pt x="12056" y="5199"/>
                  </a:lnTo>
                  <a:lnTo>
                    <a:pt x="12158" y="5225"/>
                  </a:lnTo>
                  <a:lnTo>
                    <a:pt x="12260" y="5199"/>
                  </a:lnTo>
                  <a:lnTo>
                    <a:pt x="12336" y="5148"/>
                  </a:lnTo>
                  <a:lnTo>
                    <a:pt x="12413" y="5072"/>
                  </a:lnTo>
                  <a:lnTo>
                    <a:pt x="12413" y="4970"/>
                  </a:lnTo>
                  <a:lnTo>
                    <a:pt x="12413" y="790"/>
                  </a:lnTo>
                  <a:lnTo>
                    <a:pt x="12413" y="637"/>
                  </a:lnTo>
                  <a:lnTo>
                    <a:pt x="12362" y="484"/>
                  </a:lnTo>
                  <a:lnTo>
                    <a:pt x="12285" y="331"/>
                  </a:lnTo>
                  <a:lnTo>
                    <a:pt x="12183" y="229"/>
                  </a:lnTo>
                  <a:lnTo>
                    <a:pt x="12056" y="127"/>
                  </a:lnTo>
                  <a:lnTo>
                    <a:pt x="11928" y="51"/>
                  </a:lnTo>
                  <a:lnTo>
                    <a:pt x="11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1045375" y="1417825"/>
              <a:ext cx="310325" cy="285475"/>
            </a:xfrm>
            <a:custGeom>
              <a:rect b="b" l="l" r="r" t="t"/>
              <a:pathLst>
                <a:path extrusionOk="0" h="11419" w="12413">
                  <a:moveTo>
                    <a:pt x="12158" y="1"/>
                  </a:moveTo>
                  <a:lnTo>
                    <a:pt x="12056" y="26"/>
                  </a:lnTo>
                  <a:lnTo>
                    <a:pt x="11979" y="77"/>
                  </a:lnTo>
                  <a:lnTo>
                    <a:pt x="11928" y="154"/>
                  </a:lnTo>
                  <a:lnTo>
                    <a:pt x="11903" y="256"/>
                  </a:lnTo>
                  <a:lnTo>
                    <a:pt x="11903" y="10603"/>
                  </a:lnTo>
                  <a:lnTo>
                    <a:pt x="11877" y="10730"/>
                  </a:lnTo>
                  <a:lnTo>
                    <a:pt x="11826" y="10832"/>
                  </a:lnTo>
                  <a:lnTo>
                    <a:pt x="11724" y="10883"/>
                  </a:lnTo>
                  <a:lnTo>
                    <a:pt x="11623" y="10909"/>
                  </a:lnTo>
                  <a:lnTo>
                    <a:pt x="816" y="10909"/>
                  </a:lnTo>
                  <a:lnTo>
                    <a:pt x="689" y="10883"/>
                  </a:lnTo>
                  <a:lnTo>
                    <a:pt x="613" y="10832"/>
                  </a:lnTo>
                  <a:lnTo>
                    <a:pt x="536" y="10730"/>
                  </a:lnTo>
                  <a:lnTo>
                    <a:pt x="511" y="10603"/>
                  </a:lnTo>
                  <a:lnTo>
                    <a:pt x="511" y="4894"/>
                  </a:lnTo>
                  <a:lnTo>
                    <a:pt x="485" y="4792"/>
                  </a:lnTo>
                  <a:lnTo>
                    <a:pt x="434" y="4716"/>
                  </a:lnTo>
                  <a:lnTo>
                    <a:pt x="358" y="4665"/>
                  </a:lnTo>
                  <a:lnTo>
                    <a:pt x="256" y="4639"/>
                  </a:lnTo>
                  <a:lnTo>
                    <a:pt x="154" y="4665"/>
                  </a:lnTo>
                  <a:lnTo>
                    <a:pt x="77" y="4716"/>
                  </a:lnTo>
                  <a:lnTo>
                    <a:pt x="26" y="4792"/>
                  </a:lnTo>
                  <a:lnTo>
                    <a:pt x="1" y="4894"/>
                  </a:lnTo>
                  <a:lnTo>
                    <a:pt x="1" y="10603"/>
                  </a:lnTo>
                  <a:lnTo>
                    <a:pt x="26" y="10781"/>
                  </a:lnTo>
                  <a:lnTo>
                    <a:pt x="77" y="10934"/>
                  </a:lnTo>
                  <a:lnTo>
                    <a:pt x="154" y="11062"/>
                  </a:lnTo>
                  <a:lnTo>
                    <a:pt x="230" y="11189"/>
                  </a:lnTo>
                  <a:lnTo>
                    <a:pt x="358" y="11291"/>
                  </a:lnTo>
                  <a:lnTo>
                    <a:pt x="485" y="11342"/>
                  </a:lnTo>
                  <a:lnTo>
                    <a:pt x="638" y="11393"/>
                  </a:lnTo>
                  <a:lnTo>
                    <a:pt x="816" y="11419"/>
                  </a:lnTo>
                  <a:lnTo>
                    <a:pt x="11623" y="11419"/>
                  </a:lnTo>
                  <a:lnTo>
                    <a:pt x="11775" y="11393"/>
                  </a:lnTo>
                  <a:lnTo>
                    <a:pt x="11928" y="11342"/>
                  </a:lnTo>
                  <a:lnTo>
                    <a:pt x="12056" y="11291"/>
                  </a:lnTo>
                  <a:lnTo>
                    <a:pt x="12183" y="11189"/>
                  </a:lnTo>
                  <a:lnTo>
                    <a:pt x="12285" y="11062"/>
                  </a:lnTo>
                  <a:lnTo>
                    <a:pt x="12362" y="10934"/>
                  </a:lnTo>
                  <a:lnTo>
                    <a:pt x="12413" y="10781"/>
                  </a:lnTo>
                  <a:lnTo>
                    <a:pt x="12413" y="10603"/>
                  </a:lnTo>
                  <a:lnTo>
                    <a:pt x="12413" y="256"/>
                  </a:lnTo>
                  <a:lnTo>
                    <a:pt x="12413" y="154"/>
                  </a:lnTo>
                  <a:lnTo>
                    <a:pt x="12336" y="77"/>
                  </a:lnTo>
                  <a:lnTo>
                    <a:pt x="12260" y="26"/>
                  </a:lnTo>
                  <a:lnTo>
                    <a:pt x="121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38"/>
          <p:cNvGrpSpPr/>
          <p:nvPr/>
        </p:nvGrpSpPr>
        <p:grpSpPr>
          <a:xfrm>
            <a:off x="1370997" y="2672459"/>
            <a:ext cx="498440" cy="499159"/>
            <a:chOff x="3220625" y="4011050"/>
            <a:chExt cx="433275" cy="433900"/>
          </a:xfrm>
        </p:grpSpPr>
        <p:sp>
          <p:nvSpPr>
            <p:cNvPr id="400" name="Google Shape;400;p38"/>
            <p:cNvSpPr/>
            <p:nvPr/>
          </p:nvSpPr>
          <p:spPr>
            <a:xfrm>
              <a:off x="3220625" y="4011050"/>
              <a:ext cx="433275" cy="433900"/>
            </a:xfrm>
            <a:custGeom>
              <a:rect b="b" l="l" r="r" t="t"/>
              <a:pathLst>
                <a:path extrusionOk="0" h="17356" w="17331">
                  <a:moveTo>
                    <a:pt x="5735" y="510"/>
                  </a:moveTo>
                  <a:lnTo>
                    <a:pt x="6270" y="535"/>
                  </a:lnTo>
                  <a:lnTo>
                    <a:pt x="6780" y="612"/>
                  </a:lnTo>
                  <a:lnTo>
                    <a:pt x="7264" y="739"/>
                  </a:lnTo>
                  <a:lnTo>
                    <a:pt x="7748" y="918"/>
                  </a:lnTo>
                  <a:lnTo>
                    <a:pt x="8207" y="1147"/>
                  </a:lnTo>
                  <a:lnTo>
                    <a:pt x="8640" y="1402"/>
                  </a:lnTo>
                  <a:lnTo>
                    <a:pt x="9048" y="1708"/>
                  </a:lnTo>
                  <a:lnTo>
                    <a:pt x="9405" y="2039"/>
                  </a:lnTo>
                  <a:lnTo>
                    <a:pt x="9762" y="2421"/>
                  </a:lnTo>
                  <a:lnTo>
                    <a:pt x="10042" y="2803"/>
                  </a:lnTo>
                  <a:lnTo>
                    <a:pt x="10322" y="3237"/>
                  </a:lnTo>
                  <a:lnTo>
                    <a:pt x="10526" y="3695"/>
                  </a:lnTo>
                  <a:lnTo>
                    <a:pt x="10705" y="4180"/>
                  </a:lnTo>
                  <a:lnTo>
                    <a:pt x="10832" y="4689"/>
                  </a:lnTo>
                  <a:lnTo>
                    <a:pt x="10908" y="5199"/>
                  </a:lnTo>
                  <a:lnTo>
                    <a:pt x="10934" y="5734"/>
                  </a:lnTo>
                  <a:lnTo>
                    <a:pt x="10908" y="6270"/>
                  </a:lnTo>
                  <a:lnTo>
                    <a:pt x="10832" y="6779"/>
                  </a:lnTo>
                  <a:lnTo>
                    <a:pt x="10705" y="7289"/>
                  </a:lnTo>
                  <a:lnTo>
                    <a:pt x="10526" y="7773"/>
                  </a:lnTo>
                  <a:lnTo>
                    <a:pt x="10322" y="8207"/>
                  </a:lnTo>
                  <a:lnTo>
                    <a:pt x="10042" y="8640"/>
                  </a:lnTo>
                  <a:lnTo>
                    <a:pt x="9762" y="9048"/>
                  </a:lnTo>
                  <a:lnTo>
                    <a:pt x="9405" y="9430"/>
                  </a:lnTo>
                  <a:lnTo>
                    <a:pt x="9048" y="9761"/>
                  </a:lnTo>
                  <a:lnTo>
                    <a:pt x="8640" y="10067"/>
                  </a:lnTo>
                  <a:lnTo>
                    <a:pt x="8207" y="10322"/>
                  </a:lnTo>
                  <a:lnTo>
                    <a:pt x="7748" y="10551"/>
                  </a:lnTo>
                  <a:lnTo>
                    <a:pt x="7264" y="10730"/>
                  </a:lnTo>
                  <a:lnTo>
                    <a:pt x="6780" y="10857"/>
                  </a:lnTo>
                  <a:lnTo>
                    <a:pt x="6270" y="10934"/>
                  </a:lnTo>
                  <a:lnTo>
                    <a:pt x="5735" y="10959"/>
                  </a:lnTo>
                  <a:lnTo>
                    <a:pt x="5200" y="10934"/>
                  </a:lnTo>
                  <a:lnTo>
                    <a:pt x="4664" y="10857"/>
                  </a:lnTo>
                  <a:lnTo>
                    <a:pt x="4180" y="10730"/>
                  </a:lnTo>
                  <a:lnTo>
                    <a:pt x="3696" y="10551"/>
                  </a:lnTo>
                  <a:lnTo>
                    <a:pt x="3237" y="10322"/>
                  </a:lnTo>
                  <a:lnTo>
                    <a:pt x="2804" y="10067"/>
                  </a:lnTo>
                  <a:lnTo>
                    <a:pt x="2396" y="9761"/>
                  </a:lnTo>
                  <a:lnTo>
                    <a:pt x="2039" y="9430"/>
                  </a:lnTo>
                  <a:lnTo>
                    <a:pt x="1708" y="9048"/>
                  </a:lnTo>
                  <a:lnTo>
                    <a:pt x="1402" y="8640"/>
                  </a:lnTo>
                  <a:lnTo>
                    <a:pt x="1147" y="8207"/>
                  </a:lnTo>
                  <a:lnTo>
                    <a:pt x="918" y="7773"/>
                  </a:lnTo>
                  <a:lnTo>
                    <a:pt x="739" y="7289"/>
                  </a:lnTo>
                  <a:lnTo>
                    <a:pt x="612" y="6779"/>
                  </a:lnTo>
                  <a:lnTo>
                    <a:pt x="536" y="6270"/>
                  </a:lnTo>
                  <a:lnTo>
                    <a:pt x="510" y="5734"/>
                  </a:lnTo>
                  <a:lnTo>
                    <a:pt x="536" y="5199"/>
                  </a:lnTo>
                  <a:lnTo>
                    <a:pt x="612" y="4689"/>
                  </a:lnTo>
                  <a:lnTo>
                    <a:pt x="739" y="4180"/>
                  </a:lnTo>
                  <a:lnTo>
                    <a:pt x="918" y="3695"/>
                  </a:lnTo>
                  <a:lnTo>
                    <a:pt x="1147" y="3237"/>
                  </a:lnTo>
                  <a:lnTo>
                    <a:pt x="1402" y="2803"/>
                  </a:lnTo>
                  <a:lnTo>
                    <a:pt x="1708" y="2421"/>
                  </a:lnTo>
                  <a:lnTo>
                    <a:pt x="2039" y="2039"/>
                  </a:lnTo>
                  <a:lnTo>
                    <a:pt x="2396" y="1708"/>
                  </a:lnTo>
                  <a:lnTo>
                    <a:pt x="2804" y="1402"/>
                  </a:lnTo>
                  <a:lnTo>
                    <a:pt x="3237" y="1147"/>
                  </a:lnTo>
                  <a:lnTo>
                    <a:pt x="3696" y="918"/>
                  </a:lnTo>
                  <a:lnTo>
                    <a:pt x="4180" y="739"/>
                  </a:lnTo>
                  <a:lnTo>
                    <a:pt x="4664" y="612"/>
                  </a:lnTo>
                  <a:lnTo>
                    <a:pt x="5200" y="535"/>
                  </a:lnTo>
                  <a:lnTo>
                    <a:pt x="5735" y="510"/>
                  </a:lnTo>
                  <a:close/>
                  <a:moveTo>
                    <a:pt x="10271" y="9200"/>
                  </a:moveTo>
                  <a:lnTo>
                    <a:pt x="11648" y="10551"/>
                  </a:lnTo>
                  <a:lnTo>
                    <a:pt x="10552" y="11647"/>
                  </a:lnTo>
                  <a:lnTo>
                    <a:pt x="9201" y="10296"/>
                  </a:lnTo>
                  <a:lnTo>
                    <a:pt x="9481" y="10042"/>
                  </a:lnTo>
                  <a:lnTo>
                    <a:pt x="9762" y="9787"/>
                  </a:lnTo>
                  <a:lnTo>
                    <a:pt x="10042" y="9506"/>
                  </a:lnTo>
                  <a:lnTo>
                    <a:pt x="10271" y="9200"/>
                  </a:lnTo>
                  <a:close/>
                  <a:moveTo>
                    <a:pt x="5735" y="0"/>
                  </a:moveTo>
                  <a:lnTo>
                    <a:pt x="5149" y="25"/>
                  </a:lnTo>
                  <a:lnTo>
                    <a:pt x="4562" y="127"/>
                  </a:lnTo>
                  <a:lnTo>
                    <a:pt x="4027" y="255"/>
                  </a:lnTo>
                  <a:lnTo>
                    <a:pt x="3492" y="459"/>
                  </a:lnTo>
                  <a:lnTo>
                    <a:pt x="3008" y="688"/>
                  </a:lnTo>
                  <a:lnTo>
                    <a:pt x="2524" y="994"/>
                  </a:lnTo>
                  <a:lnTo>
                    <a:pt x="2090" y="1325"/>
                  </a:lnTo>
                  <a:lnTo>
                    <a:pt x="1682" y="1682"/>
                  </a:lnTo>
                  <a:lnTo>
                    <a:pt x="1300" y="2090"/>
                  </a:lnTo>
                  <a:lnTo>
                    <a:pt x="969" y="2523"/>
                  </a:lnTo>
                  <a:lnTo>
                    <a:pt x="688" y="3007"/>
                  </a:lnTo>
                  <a:lnTo>
                    <a:pt x="459" y="3517"/>
                  </a:lnTo>
                  <a:lnTo>
                    <a:pt x="255" y="4027"/>
                  </a:lnTo>
                  <a:lnTo>
                    <a:pt x="102" y="4587"/>
                  </a:lnTo>
                  <a:lnTo>
                    <a:pt x="26" y="5148"/>
                  </a:lnTo>
                  <a:lnTo>
                    <a:pt x="0" y="5734"/>
                  </a:lnTo>
                  <a:lnTo>
                    <a:pt x="26" y="6321"/>
                  </a:lnTo>
                  <a:lnTo>
                    <a:pt x="102" y="6881"/>
                  </a:lnTo>
                  <a:lnTo>
                    <a:pt x="255" y="7442"/>
                  </a:lnTo>
                  <a:lnTo>
                    <a:pt x="459" y="7952"/>
                  </a:lnTo>
                  <a:lnTo>
                    <a:pt x="688" y="8461"/>
                  </a:lnTo>
                  <a:lnTo>
                    <a:pt x="969" y="8946"/>
                  </a:lnTo>
                  <a:lnTo>
                    <a:pt x="1300" y="9379"/>
                  </a:lnTo>
                  <a:lnTo>
                    <a:pt x="1682" y="9787"/>
                  </a:lnTo>
                  <a:lnTo>
                    <a:pt x="2090" y="10143"/>
                  </a:lnTo>
                  <a:lnTo>
                    <a:pt x="2524" y="10475"/>
                  </a:lnTo>
                  <a:lnTo>
                    <a:pt x="3008" y="10781"/>
                  </a:lnTo>
                  <a:lnTo>
                    <a:pt x="3492" y="11010"/>
                  </a:lnTo>
                  <a:lnTo>
                    <a:pt x="4027" y="11214"/>
                  </a:lnTo>
                  <a:lnTo>
                    <a:pt x="4562" y="11341"/>
                  </a:lnTo>
                  <a:lnTo>
                    <a:pt x="5149" y="11443"/>
                  </a:lnTo>
                  <a:lnTo>
                    <a:pt x="5735" y="11469"/>
                  </a:lnTo>
                  <a:lnTo>
                    <a:pt x="6143" y="11443"/>
                  </a:lnTo>
                  <a:lnTo>
                    <a:pt x="6550" y="11392"/>
                  </a:lnTo>
                  <a:lnTo>
                    <a:pt x="6933" y="11341"/>
                  </a:lnTo>
                  <a:lnTo>
                    <a:pt x="7340" y="11239"/>
                  </a:lnTo>
                  <a:lnTo>
                    <a:pt x="7723" y="11112"/>
                  </a:lnTo>
                  <a:lnTo>
                    <a:pt x="8079" y="10959"/>
                  </a:lnTo>
                  <a:lnTo>
                    <a:pt x="8436" y="10781"/>
                  </a:lnTo>
                  <a:lnTo>
                    <a:pt x="8768" y="10577"/>
                  </a:lnTo>
                  <a:lnTo>
                    <a:pt x="10195" y="12004"/>
                  </a:lnTo>
                  <a:lnTo>
                    <a:pt x="10118" y="12080"/>
                  </a:lnTo>
                  <a:lnTo>
                    <a:pt x="10067" y="12157"/>
                  </a:lnTo>
                  <a:lnTo>
                    <a:pt x="10042" y="12259"/>
                  </a:lnTo>
                  <a:lnTo>
                    <a:pt x="10067" y="12335"/>
                  </a:lnTo>
                  <a:lnTo>
                    <a:pt x="10118" y="12437"/>
                  </a:lnTo>
                  <a:lnTo>
                    <a:pt x="14961" y="17280"/>
                  </a:lnTo>
                  <a:lnTo>
                    <a:pt x="15063" y="17331"/>
                  </a:lnTo>
                  <a:lnTo>
                    <a:pt x="15139" y="17356"/>
                  </a:lnTo>
                  <a:lnTo>
                    <a:pt x="15241" y="17331"/>
                  </a:lnTo>
                  <a:lnTo>
                    <a:pt x="15318" y="17280"/>
                  </a:lnTo>
                  <a:lnTo>
                    <a:pt x="17254" y="15343"/>
                  </a:lnTo>
                  <a:lnTo>
                    <a:pt x="17331" y="15241"/>
                  </a:lnTo>
                  <a:lnTo>
                    <a:pt x="17331" y="15164"/>
                  </a:lnTo>
                  <a:lnTo>
                    <a:pt x="17331" y="15062"/>
                  </a:lnTo>
                  <a:lnTo>
                    <a:pt x="17254" y="14986"/>
                  </a:lnTo>
                  <a:lnTo>
                    <a:pt x="14426" y="12131"/>
                  </a:lnTo>
                  <a:lnTo>
                    <a:pt x="14349" y="12080"/>
                  </a:lnTo>
                  <a:lnTo>
                    <a:pt x="14247" y="12055"/>
                  </a:lnTo>
                  <a:lnTo>
                    <a:pt x="14145" y="12080"/>
                  </a:lnTo>
                  <a:lnTo>
                    <a:pt x="14069" y="12131"/>
                  </a:lnTo>
                  <a:lnTo>
                    <a:pt x="14018" y="12233"/>
                  </a:lnTo>
                  <a:lnTo>
                    <a:pt x="13992" y="12310"/>
                  </a:lnTo>
                  <a:lnTo>
                    <a:pt x="14018" y="12412"/>
                  </a:lnTo>
                  <a:lnTo>
                    <a:pt x="14069" y="12488"/>
                  </a:lnTo>
                  <a:lnTo>
                    <a:pt x="16719" y="15164"/>
                  </a:lnTo>
                  <a:lnTo>
                    <a:pt x="15139" y="16744"/>
                  </a:lnTo>
                  <a:lnTo>
                    <a:pt x="10654" y="12259"/>
                  </a:lnTo>
                  <a:lnTo>
                    <a:pt x="12234" y="10679"/>
                  </a:lnTo>
                  <a:lnTo>
                    <a:pt x="13228" y="11647"/>
                  </a:lnTo>
                  <a:lnTo>
                    <a:pt x="13304" y="11698"/>
                  </a:lnTo>
                  <a:lnTo>
                    <a:pt x="13406" y="11724"/>
                  </a:lnTo>
                  <a:lnTo>
                    <a:pt x="13483" y="11698"/>
                  </a:lnTo>
                  <a:lnTo>
                    <a:pt x="13584" y="11647"/>
                  </a:lnTo>
                  <a:lnTo>
                    <a:pt x="13635" y="11571"/>
                  </a:lnTo>
                  <a:lnTo>
                    <a:pt x="13661" y="11469"/>
                  </a:lnTo>
                  <a:lnTo>
                    <a:pt x="13635" y="11367"/>
                  </a:lnTo>
                  <a:lnTo>
                    <a:pt x="13584" y="11290"/>
                  </a:lnTo>
                  <a:lnTo>
                    <a:pt x="12412" y="10143"/>
                  </a:lnTo>
                  <a:lnTo>
                    <a:pt x="12336" y="10067"/>
                  </a:lnTo>
                  <a:lnTo>
                    <a:pt x="12157" y="10067"/>
                  </a:lnTo>
                  <a:lnTo>
                    <a:pt x="12055" y="10143"/>
                  </a:lnTo>
                  <a:lnTo>
                    <a:pt x="12004" y="10194"/>
                  </a:lnTo>
                  <a:lnTo>
                    <a:pt x="10577" y="8767"/>
                  </a:lnTo>
                  <a:lnTo>
                    <a:pt x="10781" y="8436"/>
                  </a:lnTo>
                  <a:lnTo>
                    <a:pt x="10959" y="8079"/>
                  </a:lnTo>
                  <a:lnTo>
                    <a:pt x="11087" y="7722"/>
                  </a:lnTo>
                  <a:lnTo>
                    <a:pt x="11214" y="7340"/>
                  </a:lnTo>
                  <a:lnTo>
                    <a:pt x="11316" y="6958"/>
                  </a:lnTo>
                  <a:lnTo>
                    <a:pt x="11393" y="6550"/>
                  </a:lnTo>
                  <a:lnTo>
                    <a:pt x="11444" y="6142"/>
                  </a:lnTo>
                  <a:lnTo>
                    <a:pt x="11444" y="5734"/>
                  </a:lnTo>
                  <a:lnTo>
                    <a:pt x="11418" y="5148"/>
                  </a:lnTo>
                  <a:lnTo>
                    <a:pt x="11342" y="4587"/>
                  </a:lnTo>
                  <a:lnTo>
                    <a:pt x="11189" y="4027"/>
                  </a:lnTo>
                  <a:lnTo>
                    <a:pt x="11010" y="3517"/>
                  </a:lnTo>
                  <a:lnTo>
                    <a:pt x="10756" y="3007"/>
                  </a:lnTo>
                  <a:lnTo>
                    <a:pt x="10475" y="2523"/>
                  </a:lnTo>
                  <a:lnTo>
                    <a:pt x="10144" y="2090"/>
                  </a:lnTo>
                  <a:lnTo>
                    <a:pt x="9762" y="1682"/>
                  </a:lnTo>
                  <a:lnTo>
                    <a:pt x="9354" y="1325"/>
                  </a:lnTo>
                  <a:lnTo>
                    <a:pt x="8921" y="994"/>
                  </a:lnTo>
                  <a:lnTo>
                    <a:pt x="8462" y="688"/>
                  </a:lnTo>
                  <a:lnTo>
                    <a:pt x="7952" y="459"/>
                  </a:lnTo>
                  <a:lnTo>
                    <a:pt x="7417" y="255"/>
                  </a:lnTo>
                  <a:lnTo>
                    <a:pt x="6882" y="127"/>
                  </a:lnTo>
                  <a:lnTo>
                    <a:pt x="6321" y="25"/>
                  </a:lnTo>
                  <a:lnTo>
                    <a:pt x="5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3246100" y="4036525"/>
              <a:ext cx="235150" cy="235125"/>
            </a:xfrm>
            <a:custGeom>
              <a:rect b="b" l="l" r="r" t="t"/>
              <a:pathLst>
                <a:path extrusionOk="0" h="9405" w="9406">
                  <a:moveTo>
                    <a:pt x="4716" y="0"/>
                  </a:moveTo>
                  <a:lnTo>
                    <a:pt x="4308" y="26"/>
                  </a:lnTo>
                  <a:lnTo>
                    <a:pt x="3926" y="77"/>
                  </a:lnTo>
                  <a:lnTo>
                    <a:pt x="3543" y="153"/>
                  </a:lnTo>
                  <a:lnTo>
                    <a:pt x="3187" y="255"/>
                  </a:lnTo>
                  <a:lnTo>
                    <a:pt x="2830" y="408"/>
                  </a:lnTo>
                  <a:lnTo>
                    <a:pt x="2473" y="561"/>
                  </a:lnTo>
                  <a:lnTo>
                    <a:pt x="2142" y="765"/>
                  </a:lnTo>
                  <a:lnTo>
                    <a:pt x="1836" y="994"/>
                  </a:lnTo>
                  <a:lnTo>
                    <a:pt x="1759" y="1071"/>
                  </a:lnTo>
                  <a:lnTo>
                    <a:pt x="1734" y="1147"/>
                  </a:lnTo>
                  <a:lnTo>
                    <a:pt x="1734" y="1249"/>
                  </a:lnTo>
                  <a:lnTo>
                    <a:pt x="1785" y="1351"/>
                  </a:lnTo>
                  <a:lnTo>
                    <a:pt x="1861" y="1402"/>
                  </a:lnTo>
                  <a:lnTo>
                    <a:pt x="1963" y="1453"/>
                  </a:lnTo>
                  <a:lnTo>
                    <a:pt x="2065" y="1428"/>
                  </a:lnTo>
                  <a:lnTo>
                    <a:pt x="2142" y="1402"/>
                  </a:lnTo>
                  <a:lnTo>
                    <a:pt x="2422" y="1198"/>
                  </a:lnTo>
                  <a:lnTo>
                    <a:pt x="2728" y="1020"/>
                  </a:lnTo>
                  <a:lnTo>
                    <a:pt x="3034" y="867"/>
                  </a:lnTo>
                  <a:lnTo>
                    <a:pt x="3339" y="740"/>
                  </a:lnTo>
                  <a:lnTo>
                    <a:pt x="3671" y="638"/>
                  </a:lnTo>
                  <a:lnTo>
                    <a:pt x="4002" y="587"/>
                  </a:lnTo>
                  <a:lnTo>
                    <a:pt x="4359" y="536"/>
                  </a:lnTo>
                  <a:lnTo>
                    <a:pt x="4716" y="510"/>
                  </a:lnTo>
                  <a:lnTo>
                    <a:pt x="5124" y="536"/>
                  </a:lnTo>
                  <a:lnTo>
                    <a:pt x="5557" y="612"/>
                  </a:lnTo>
                  <a:lnTo>
                    <a:pt x="5939" y="714"/>
                  </a:lnTo>
                  <a:lnTo>
                    <a:pt x="6347" y="841"/>
                  </a:lnTo>
                  <a:lnTo>
                    <a:pt x="6704" y="1020"/>
                  </a:lnTo>
                  <a:lnTo>
                    <a:pt x="7060" y="1249"/>
                  </a:lnTo>
                  <a:lnTo>
                    <a:pt x="7366" y="1479"/>
                  </a:lnTo>
                  <a:lnTo>
                    <a:pt x="7672" y="1759"/>
                  </a:lnTo>
                  <a:lnTo>
                    <a:pt x="7952" y="2039"/>
                  </a:lnTo>
                  <a:lnTo>
                    <a:pt x="8182" y="2371"/>
                  </a:lnTo>
                  <a:lnTo>
                    <a:pt x="8386" y="2727"/>
                  </a:lnTo>
                  <a:lnTo>
                    <a:pt x="8564" y="3084"/>
                  </a:lnTo>
                  <a:lnTo>
                    <a:pt x="8717" y="3467"/>
                  </a:lnTo>
                  <a:lnTo>
                    <a:pt x="8819" y="3874"/>
                  </a:lnTo>
                  <a:lnTo>
                    <a:pt x="8870" y="4282"/>
                  </a:lnTo>
                  <a:lnTo>
                    <a:pt x="8895" y="4715"/>
                  </a:lnTo>
                  <a:lnTo>
                    <a:pt x="8870" y="5149"/>
                  </a:lnTo>
                  <a:lnTo>
                    <a:pt x="8819" y="5556"/>
                  </a:lnTo>
                  <a:lnTo>
                    <a:pt x="8717" y="5964"/>
                  </a:lnTo>
                  <a:lnTo>
                    <a:pt x="8564" y="6346"/>
                  </a:lnTo>
                  <a:lnTo>
                    <a:pt x="8386" y="6703"/>
                  </a:lnTo>
                  <a:lnTo>
                    <a:pt x="8182" y="7060"/>
                  </a:lnTo>
                  <a:lnTo>
                    <a:pt x="7952" y="7391"/>
                  </a:lnTo>
                  <a:lnTo>
                    <a:pt x="7672" y="7672"/>
                  </a:lnTo>
                  <a:lnTo>
                    <a:pt x="7366" y="7952"/>
                  </a:lnTo>
                  <a:lnTo>
                    <a:pt x="7060" y="8181"/>
                  </a:lnTo>
                  <a:lnTo>
                    <a:pt x="6704" y="8411"/>
                  </a:lnTo>
                  <a:lnTo>
                    <a:pt x="6347" y="8589"/>
                  </a:lnTo>
                  <a:lnTo>
                    <a:pt x="5939" y="8717"/>
                  </a:lnTo>
                  <a:lnTo>
                    <a:pt x="5557" y="8819"/>
                  </a:lnTo>
                  <a:lnTo>
                    <a:pt x="5124" y="8895"/>
                  </a:lnTo>
                  <a:lnTo>
                    <a:pt x="4282" y="8895"/>
                  </a:lnTo>
                  <a:lnTo>
                    <a:pt x="3849" y="8819"/>
                  </a:lnTo>
                  <a:lnTo>
                    <a:pt x="3467" y="8717"/>
                  </a:lnTo>
                  <a:lnTo>
                    <a:pt x="3085" y="8589"/>
                  </a:lnTo>
                  <a:lnTo>
                    <a:pt x="2702" y="8411"/>
                  </a:lnTo>
                  <a:lnTo>
                    <a:pt x="2371" y="8181"/>
                  </a:lnTo>
                  <a:lnTo>
                    <a:pt x="2040" y="7952"/>
                  </a:lnTo>
                  <a:lnTo>
                    <a:pt x="1734" y="7672"/>
                  </a:lnTo>
                  <a:lnTo>
                    <a:pt x="1479" y="7391"/>
                  </a:lnTo>
                  <a:lnTo>
                    <a:pt x="1224" y="7060"/>
                  </a:lnTo>
                  <a:lnTo>
                    <a:pt x="1020" y="6703"/>
                  </a:lnTo>
                  <a:lnTo>
                    <a:pt x="842" y="6346"/>
                  </a:lnTo>
                  <a:lnTo>
                    <a:pt x="689" y="5964"/>
                  </a:lnTo>
                  <a:lnTo>
                    <a:pt x="587" y="5556"/>
                  </a:lnTo>
                  <a:lnTo>
                    <a:pt x="536" y="5149"/>
                  </a:lnTo>
                  <a:lnTo>
                    <a:pt x="511" y="4715"/>
                  </a:lnTo>
                  <a:lnTo>
                    <a:pt x="536" y="4384"/>
                  </a:lnTo>
                  <a:lnTo>
                    <a:pt x="562" y="4027"/>
                  </a:lnTo>
                  <a:lnTo>
                    <a:pt x="638" y="3696"/>
                  </a:lnTo>
                  <a:lnTo>
                    <a:pt x="714" y="3390"/>
                  </a:lnTo>
                  <a:lnTo>
                    <a:pt x="842" y="3084"/>
                  </a:lnTo>
                  <a:lnTo>
                    <a:pt x="995" y="2778"/>
                  </a:lnTo>
                  <a:lnTo>
                    <a:pt x="1148" y="2473"/>
                  </a:lnTo>
                  <a:lnTo>
                    <a:pt x="1352" y="2192"/>
                  </a:lnTo>
                  <a:lnTo>
                    <a:pt x="1403" y="2116"/>
                  </a:lnTo>
                  <a:lnTo>
                    <a:pt x="1403" y="2014"/>
                  </a:lnTo>
                  <a:lnTo>
                    <a:pt x="1377" y="1912"/>
                  </a:lnTo>
                  <a:lnTo>
                    <a:pt x="1301" y="1835"/>
                  </a:lnTo>
                  <a:lnTo>
                    <a:pt x="1199" y="1810"/>
                  </a:lnTo>
                  <a:lnTo>
                    <a:pt x="1122" y="1784"/>
                  </a:lnTo>
                  <a:lnTo>
                    <a:pt x="1020" y="1835"/>
                  </a:lnTo>
                  <a:lnTo>
                    <a:pt x="944" y="1886"/>
                  </a:lnTo>
                  <a:lnTo>
                    <a:pt x="714" y="2218"/>
                  </a:lnTo>
                  <a:lnTo>
                    <a:pt x="536" y="2524"/>
                  </a:lnTo>
                  <a:lnTo>
                    <a:pt x="383" y="2880"/>
                  </a:lnTo>
                  <a:lnTo>
                    <a:pt x="230" y="3237"/>
                  </a:lnTo>
                  <a:lnTo>
                    <a:pt x="128" y="3594"/>
                  </a:lnTo>
                  <a:lnTo>
                    <a:pt x="52" y="3951"/>
                  </a:lnTo>
                  <a:lnTo>
                    <a:pt x="26" y="4333"/>
                  </a:lnTo>
                  <a:lnTo>
                    <a:pt x="1" y="4715"/>
                  </a:lnTo>
                  <a:lnTo>
                    <a:pt x="26" y="5200"/>
                  </a:lnTo>
                  <a:lnTo>
                    <a:pt x="103" y="5658"/>
                  </a:lnTo>
                  <a:lnTo>
                    <a:pt x="205" y="6117"/>
                  </a:lnTo>
                  <a:lnTo>
                    <a:pt x="383" y="6550"/>
                  </a:lnTo>
                  <a:lnTo>
                    <a:pt x="562" y="6958"/>
                  </a:lnTo>
                  <a:lnTo>
                    <a:pt x="816" y="7340"/>
                  </a:lnTo>
                  <a:lnTo>
                    <a:pt x="1071" y="7697"/>
                  </a:lnTo>
                  <a:lnTo>
                    <a:pt x="1377" y="8029"/>
                  </a:lnTo>
                  <a:lnTo>
                    <a:pt x="1708" y="8334"/>
                  </a:lnTo>
                  <a:lnTo>
                    <a:pt x="2091" y="8615"/>
                  </a:lnTo>
                  <a:lnTo>
                    <a:pt x="2473" y="8844"/>
                  </a:lnTo>
                  <a:lnTo>
                    <a:pt x="2881" y="9048"/>
                  </a:lnTo>
                  <a:lnTo>
                    <a:pt x="3314" y="9201"/>
                  </a:lnTo>
                  <a:lnTo>
                    <a:pt x="3747" y="9328"/>
                  </a:lnTo>
                  <a:lnTo>
                    <a:pt x="4232" y="9379"/>
                  </a:lnTo>
                  <a:lnTo>
                    <a:pt x="4716" y="9405"/>
                  </a:lnTo>
                  <a:lnTo>
                    <a:pt x="5174" y="9379"/>
                  </a:lnTo>
                  <a:lnTo>
                    <a:pt x="5659" y="9328"/>
                  </a:lnTo>
                  <a:lnTo>
                    <a:pt x="6092" y="9201"/>
                  </a:lnTo>
                  <a:lnTo>
                    <a:pt x="6525" y="9048"/>
                  </a:lnTo>
                  <a:lnTo>
                    <a:pt x="6933" y="8844"/>
                  </a:lnTo>
                  <a:lnTo>
                    <a:pt x="7341" y="8615"/>
                  </a:lnTo>
                  <a:lnTo>
                    <a:pt x="7698" y="8334"/>
                  </a:lnTo>
                  <a:lnTo>
                    <a:pt x="8029" y="8029"/>
                  </a:lnTo>
                  <a:lnTo>
                    <a:pt x="8335" y="7697"/>
                  </a:lnTo>
                  <a:lnTo>
                    <a:pt x="8615" y="7340"/>
                  </a:lnTo>
                  <a:lnTo>
                    <a:pt x="8844" y="6958"/>
                  </a:lnTo>
                  <a:lnTo>
                    <a:pt x="9048" y="6550"/>
                  </a:lnTo>
                  <a:lnTo>
                    <a:pt x="9201" y="6117"/>
                  </a:lnTo>
                  <a:lnTo>
                    <a:pt x="9303" y="5658"/>
                  </a:lnTo>
                  <a:lnTo>
                    <a:pt x="9380" y="5200"/>
                  </a:lnTo>
                  <a:lnTo>
                    <a:pt x="9405" y="4715"/>
                  </a:lnTo>
                  <a:lnTo>
                    <a:pt x="9380" y="4231"/>
                  </a:lnTo>
                  <a:lnTo>
                    <a:pt x="9303" y="3772"/>
                  </a:lnTo>
                  <a:lnTo>
                    <a:pt x="9201" y="3314"/>
                  </a:lnTo>
                  <a:lnTo>
                    <a:pt x="9048" y="2880"/>
                  </a:lnTo>
                  <a:lnTo>
                    <a:pt x="8844" y="2473"/>
                  </a:lnTo>
                  <a:lnTo>
                    <a:pt x="8615" y="2090"/>
                  </a:lnTo>
                  <a:lnTo>
                    <a:pt x="8335" y="1733"/>
                  </a:lnTo>
                  <a:lnTo>
                    <a:pt x="8029" y="1402"/>
                  </a:lnTo>
                  <a:lnTo>
                    <a:pt x="7698" y="1096"/>
                  </a:lnTo>
                  <a:lnTo>
                    <a:pt x="7341" y="816"/>
                  </a:lnTo>
                  <a:lnTo>
                    <a:pt x="6933" y="587"/>
                  </a:lnTo>
                  <a:lnTo>
                    <a:pt x="6525" y="383"/>
                  </a:lnTo>
                  <a:lnTo>
                    <a:pt x="6092" y="230"/>
                  </a:lnTo>
                  <a:lnTo>
                    <a:pt x="5659" y="102"/>
                  </a:lnTo>
                  <a:lnTo>
                    <a:pt x="5174" y="26"/>
                  </a:lnTo>
                  <a:lnTo>
                    <a:pt x="47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3300275" y="4094500"/>
              <a:ext cx="126800" cy="119825"/>
            </a:xfrm>
            <a:custGeom>
              <a:rect b="b" l="l" r="r" t="t"/>
              <a:pathLst>
                <a:path extrusionOk="0" h="4793" w="5072">
                  <a:moveTo>
                    <a:pt x="4333" y="510"/>
                  </a:moveTo>
                  <a:lnTo>
                    <a:pt x="3160" y="2243"/>
                  </a:lnTo>
                  <a:lnTo>
                    <a:pt x="3109" y="2320"/>
                  </a:lnTo>
                  <a:lnTo>
                    <a:pt x="3109" y="2396"/>
                  </a:lnTo>
                  <a:lnTo>
                    <a:pt x="3109" y="2473"/>
                  </a:lnTo>
                  <a:lnTo>
                    <a:pt x="3160" y="2549"/>
                  </a:lnTo>
                  <a:lnTo>
                    <a:pt x="4333" y="4282"/>
                  </a:lnTo>
                  <a:lnTo>
                    <a:pt x="3288" y="4282"/>
                  </a:lnTo>
                  <a:lnTo>
                    <a:pt x="2753" y="3467"/>
                  </a:lnTo>
                  <a:lnTo>
                    <a:pt x="2651" y="3390"/>
                  </a:lnTo>
                  <a:lnTo>
                    <a:pt x="2600" y="3365"/>
                  </a:lnTo>
                  <a:lnTo>
                    <a:pt x="2549" y="3365"/>
                  </a:lnTo>
                  <a:lnTo>
                    <a:pt x="2421" y="3390"/>
                  </a:lnTo>
                  <a:lnTo>
                    <a:pt x="2319" y="3467"/>
                  </a:lnTo>
                  <a:lnTo>
                    <a:pt x="1784" y="4282"/>
                  </a:lnTo>
                  <a:lnTo>
                    <a:pt x="739" y="4282"/>
                  </a:lnTo>
                  <a:lnTo>
                    <a:pt x="1912" y="2549"/>
                  </a:lnTo>
                  <a:lnTo>
                    <a:pt x="1963" y="2473"/>
                  </a:lnTo>
                  <a:lnTo>
                    <a:pt x="1963" y="2396"/>
                  </a:lnTo>
                  <a:lnTo>
                    <a:pt x="1963" y="2320"/>
                  </a:lnTo>
                  <a:lnTo>
                    <a:pt x="1912" y="2243"/>
                  </a:lnTo>
                  <a:lnTo>
                    <a:pt x="739" y="510"/>
                  </a:lnTo>
                  <a:lnTo>
                    <a:pt x="1784" y="510"/>
                  </a:lnTo>
                  <a:lnTo>
                    <a:pt x="2319" y="1326"/>
                  </a:lnTo>
                  <a:lnTo>
                    <a:pt x="2421" y="1402"/>
                  </a:lnTo>
                  <a:lnTo>
                    <a:pt x="2472" y="1428"/>
                  </a:lnTo>
                  <a:lnTo>
                    <a:pt x="2600" y="1428"/>
                  </a:lnTo>
                  <a:lnTo>
                    <a:pt x="2651" y="1402"/>
                  </a:lnTo>
                  <a:lnTo>
                    <a:pt x="2753" y="1326"/>
                  </a:lnTo>
                  <a:lnTo>
                    <a:pt x="3288" y="510"/>
                  </a:lnTo>
                  <a:close/>
                  <a:moveTo>
                    <a:pt x="204" y="1"/>
                  </a:moveTo>
                  <a:lnTo>
                    <a:pt x="128" y="26"/>
                  </a:lnTo>
                  <a:lnTo>
                    <a:pt x="77" y="77"/>
                  </a:lnTo>
                  <a:lnTo>
                    <a:pt x="26" y="128"/>
                  </a:lnTo>
                  <a:lnTo>
                    <a:pt x="0" y="179"/>
                  </a:lnTo>
                  <a:lnTo>
                    <a:pt x="0" y="256"/>
                  </a:lnTo>
                  <a:lnTo>
                    <a:pt x="26" y="332"/>
                  </a:lnTo>
                  <a:lnTo>
                    <a:pt x="51" y="383"/>
                  </a:lnTo>
                  <a:lnTo>
                    <a:pt x="1402" y="2396"/>
                  </a:lnTo>
                  <a:lnTo>
                    <a:pt x="51" y="4410"/>
                  </a:lnTo>
                  <a:lnTo>
                    <a:pt x="26" y="4461"/>
                  </a:lnTo>
                  <a:lnTo>
                    <a:pt x="0" y="4537"/>
                  </a:lnTo>
                  <a:lnTo>
                    <a:pt x="0" y="4588"/>
                  </a:lnTo>
                  <a:lnTo>
                    <a:pt x="26" y="4665"/>
                  </a:lnTo>
                  <a:lnTo>
                    <a:pt x="77" y="4716"/>
                  </a:lnTo>
                  <a:lnTo>
                    <a:pt x="128" y="4767"/>
                  </a:lnTo>
                  <a:lnTo>
                    <a:pt x="204" y="4792"/>
                  </a:lnTo>
                  <a:lnTo>
                    <a:pt x="1963" y="4792"/>
                  </a:lnTo>
                  <a:lnTo>
                    <a:pt x="2039" y="4767"/>
                  </a:lnTo>
                  <a:lnTo>
                    <a:pt x="2115" y="4690"/>
                  </a:lnTo>
                  <a:lnTo>
                    <a:pt x="2549" y="4078"/>
                  </a:lnTo>
                  <a:lnTo>
                    <a:pt x="2957" y="4690"/>
                  </a:lnTo>
                  <a:lnTo>
                    <a:pt x="3033" y="4767"/>
                  </a:lnTo>
                  <a:lnTo>
                    <a:pt x="3109" y="4792"/>
                  </a:lnTo>
                  <a:lnTo>
                    <a:pt x="4817" y="4792"/>
                  </a:lnTo>
                  <a:lnTo>
                    <a:pt x="4919" y="4767"/>
                  </a:lnTo>
                  <a:lnTo>
                    <a:pt x="4995" y="4716"/>
                  </a:lnTo>
                  <a:lnTo>
                    <a:pt x="5046" y="4639"/>
                  </a:lnTo>
                  <a:lnTo>
                    <a:pt x="5072" y="4537"/>
                  </a:lnTo>
                  <a:lnTo>
                    <a:pt x="5046" y="4461"/>
                  </a:lnTo>
                  <a:lnTo>
                    <a:pt x="5021" y="4384"/>
                  </a:lnTo>
                  <a:lnTo>
                    <a:pt x="3670" y="2396"/>
                  </a:lnTo>
                  <a:lnTo>
                    <a:pt x="5021" y="383"/>
                  </a:lnTo>
                  <a:lnTo>
                    <a:pt x="5046" y="332"/>
                  </a:lnTo>
                  <a:lnTo>
                    <a:pt x="5072" y="256"/>
                  </a:lnTo>
                  <a:lnTo>
                    <a:pt x="5072" y="179"/>
                  </a:lnTo>
                  <a:lnTo>
                    <a:pt x="5046" y="128"/>
                  </a:lnTo>
                  <a:lnTo>
                    <a:pt x="4995" y="77"/>
                  </a:lnTo>
                  <a:lnTo>
                    <a:pt x="4944" y="26"/>
                  </a:lnTo>
                  <a:lnTo>
                    <a:pt x="4893" y="1"/>
                  </a:lnTo>
                  <a:lnTo>
                    <a:pt x="3109" y="1"/>
                  </a:lnTo>
                  <a:lnTo>
                    <a:pt x="3033" y="26"/>
                  </a:lnTo>
                  <a:lnTo>
                    <a:pt x="2957" y="103"/>
                  </a:lnTo>
                  <a:lnTo>
                    <a:pt x="2549" y="714"/>
                  </a:lnTo>
                  <a:lnTo>
                    <a:pt x="2115" y="103"/>
                  </a:lnTo>
                  <a:lnTo>
                    <a:pt x="2039" y="26"/>
                  </a:lnTo>
                  <a:lnTo>
                    <a:pt x="19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/>
          <p:nvPr/>
        </p:nvSpPr>
        <p:spPr>
          <a:xfrm>
            <a:off x="1216500" y="925370"/>
            <a:ext cx="6711000" cy="2513100"/>
          </a:xfrm>
          <a:prstGeom prst="roundRect">
            <a:avLst>
              <a:gd fmla="val 8278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9"/>
          <p:cNvSpPr/>
          <p:nvPr/>
        </p:nvSpPr>
        <p:spPr>
          <a:xfrm>
            <a:off x="2387836" y="1597570"/>
            <a:ext cx="1168800" cy="1168800"/>
          </a:xfrm>
          <a:prstGeom prst="roundRect">
            <a:avLst>
              <a:gd fmla="val 82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9"/>
          <p:cNvSpPr txBox="1"/>
          <p:nvPr>
            <p:ph type="title"/>
          </p:nvPr>
        </p:nvSpPr>
        <p:spPr>
          <a:xfrm>
            <a:off x="3723175" y="1787775"/>
            <a:ext cx="3645900" cy="7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410" name="Google Shape;410;p39"/>
          <p:cNvSpPr txBox="1"/>
          <p:nvPr>
            <p:ph idx="2" type="title"/>
          </p:nvPr>
        </p:nvSpPr>
        <p:spPr>
          <a:xfrm>
            <a:off x="2515030" y="1724770"/>
            <a:ext cx="9144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/>
          <p:nvPr/>
        </p:nvSpPr>
        <p:spPr>
          <a:xfrm>
            <a:off x="536975" y="163250"/>
            <a:ext cx="8051100" cy="4769100"/>
          </a:xfrm>
          <a:prstGeom prst="roundRect">
            <a:avLst>
              <a:gd fmla="val 8278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775" y="388987"/>
            <a:ext cx="7573501" cy="17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0"/>
          <p:cNvSpPr/>
          <p:nvPr/>
        </p:nvSpPr>
        <p:spPr>
          <a:xfrm>
            <a:off x="4146425" y="2251875"/>
            <a:ext cx="832200" cy="832200"/>
          </a:xfrm>
          <a:prstGeom prst="roundRect">
            <a:avLst>
              <a:gd fmla="val 82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0"/>
          <p:cNvSpPr/>
          <p:nvPr/>
        </p:nvSpPr>
        <p:spPr>
          <a:xfrm rot="5400000">
            <a:off x="4297025" y="2552475"/>
            <a:ext cx="531000" cy="23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19" name="Google Shape;41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5963" y="3294438"/>
            <a:ext cx="34766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1"/>
          <p:cNvSpPr/>
          <p:nvPr/>
        </p:nvSpPr>
        <p:spPr>
          <a:xfrm>
            <a:off x="1216500" y="925370"/>
            <a:ext cx="6711000" cy="2513100"/>
          </a:xfrm>
          <a:prstGeom prst="roundRect">
            <a:avLst>
              <a:gd fmla="val 8278" name="adj"/>
            </a:avLst>
          </a:prstGeom>
          <a:solidFill>
            <a:schemeClr val="accen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1"/>
          <p:cNvSpPr/>
          <p:nvPr/>
        </p:nvSpPr>
        <p:spPr>
          <a:xfrm>
            <a:off x="2387836" y="1597570"/>
            <a:ext cx="1168800" cy="1168800"/>
          </a:xfrm>
          <a:prstGeom prst="roundRect">
            <a:avLst>
              <a:gd fmla="val 82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1"/>
          <p:cNvSpPr txBox="1"/>
          <p:nvPr>
            <p:ph type="title"/>
          </p:nvPr>
        </p:nvSpPr>
        <p:spPr>
          <a:xfrm>
            <a:off x="3723175" y="1787775"/>
            <a:ext cx="3656400" cy="7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STATISTIKA KUANTITATIF</a:t>
            </a:r>
            <a:endParaRPr/>
          </a:p>
        </p:txBody>
      </p:sp>
      <p:sp>
        <p:nvSpPr>
          <p:cNvPr id="427" name="Google Shape;427;p41"/>
          <p:cNvSpPr txBox="1"/>
          <p:nvPr>
            <p:ph idx="2" type="title"/>
          </p:nvPr>
        </p:nvSpPr>
        <p:spPr>
          <a:xfrm>
            <a:off x="2451425" y="1724775"/>
            <a:ext cx="1041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Science &amp; Mathematics Major for College: Statistics by Slidesgo">
  <a:themeElements>
    <a:clrScheme name="Simple Light">
      <a:dk1>
        <a:srgbClr val="1E0F3F"/>
      </a:dk1>
      <a:lt1>
        <a:srgbClr val="FFFFFF"/>
      </a:lt1>
      <a:dk2>
        <a:srgbClr val="F83797"/>
      </a:dk2>
      <a:lt2>
        <a:srgbClr val="4DF5FD"/>
      </a:lt2>
      <a:accent1>
        <a:srgbClr val="2F1C5C"/>
      </a:accent1>
      <a:accent2>
        <a:srgbClr val="3E287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