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AD414-86C1-4858-8B9E-0CCB99C86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D1AFBD-0BAF-4ED8-A665-CE42782EB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5C2A73-5732-43CF-9CC7-C6598F0CB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B05D-A34B-409B-8BE4-1F4A773833E0}" type="datetimeFigureOut">
              <a:rPr lang="es-MX" smtClean="0"/>
              <a:t>01/03/2024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455E05-A3B4-45D9-B028-7AF87E40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3A0B3E-B28F-4483-B35D-F131BEEA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F73C-59C9-471C-9AA4-4BDCF223DF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67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8CB9F-19A9-49C8-BFCC-DFE09121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604E4C-9E25-4301-95BC-78F3E3151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E9F268-2096-472B-873F-356285C4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B05D-A34B-409B-8BE4-1F4A773833E0}" type="datetimeFigureOut">
              <a:rPr lang="es-MX" smtClean="0"/>
              <a:t>01/03/2024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C78121-A0B1-438F-9E81-CF36C761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27CF7D-EEAB-4D8A-9E32-B7EE9F56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F73C-59C9-471C-9AA4-4BDCF223DF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018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E36871-F197-4520-B6B7-D5ED6597F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00CB47-0A29-4409-B79A-7C8F369B1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2175AF-63DB-48EC-ADD9-B76C9554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B05D-A34B-409B-8BE4-1F4A773833E0}" type="datetimeFigureOut">
              <a:rPr lang="es-MX" smtClean="0"/>
              <a:t>01/03/2024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B173E8-D723-4DAB-B500-9B5D15E1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E2B324-51D3-4B16-9D6A-67FF0928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F73C-59C9-471C-9AA4-4BDCF223DF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3333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90A04-EB1D-4DE0-89FE-59597857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EBF366-F5D5-40B5-A41B-807DBCAA6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77A44D-6F99-41F9-9BF5-EB534DC5A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B05D-A34B-409B-8BE4-1F4A773833E0}" type="datetimeFigureOut">
              <a:rPr lang="es-MX" smtClean="0"/>
              <a:t>01/03/2024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899313-E6C7-4FD7-8DA2-EA70386F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BDBA60-6AA2-4345-909A-16E5EB59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F73C-59C9-471C-9AA4-4BDCF223DF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051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341AC-D792-4E22-9909-48D640AA5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B83BA4-C7CE-4952-B3A4-EAE1F732B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84A8FA-8F09-4689-9F3E-95A23922B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B05D-A34B-409B-8BE4-1F4A773833E0}" type="datetimeFigureOut">
              <a:rPr lang="es-MX" smtClean="0"/>
              <a:t>01/03/2024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69FBCB-1C70-4BEB-B88A-66FB43FA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A8EC27-A11E-4EF2-8DE2-ED38EE24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F73C-59C9-471C-9AA4-4BDCF223DF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386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918C0-8724-440B-A40F-96AE36EF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FDE9C1-775E-495E-BC6F-7C776A443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A73836-FD18-4995-8C65-6B6BC7E44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A10E35-2073-4E97-9C2B-AF15E31A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B05D-A34B-409B-8BE4-1F4A773833E0}" type="datetimeFigureOut">
              <a:rPr lang="es-MX" smtClean="0"/>
              <a:t>01/03/2024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E5D884-0DB4-4D1C-8AE8-F9641579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E4434A-CDD2-4DBB-8F7B-60C65EC8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F73C-59C9-471C-9AA4-4BDCF223DF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419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A9B6B-7348-4965-B220-B8B24A1BB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DFD2DB-04E4-4B6F-ACB2-1DD633051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66446A-F8DC-41C1-A1A9-C4441A4D9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1BB7DBD-663B-45C8-883F-DD9C2693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6E399B6-4DDA-4B48-BCF1-27406DCA6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FBADFE3-5183-483B-89B5-62C066897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B05D-A34B-409B-8BE4-1F4A773833E0}" type="datetimeFigureOut">
              <a:rPr lang="es-MX" smtClean="0"/>
              <a:t>01/03/2024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47AB78B-0FCB-4E95-92CC-7CDE0978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9AF117E-CC88-4828-AD3D-112257CA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F73C-59C9-471C-9AA4-4BDCF223DF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916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AF722C-DD5F-4AC4-BF3C-BDB6DA4D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576FDC-D24A-4EC1-A5DD-1D5B87D6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B05D-A34B-409B-8BE4-1F4A773833E0}" type="datetimeFigureOut">
              <a:rPr lang="es-MX" smtClean="0"/>
              <a:t>01/03/2024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9E67D1-D686-4011-9572-B9B8A2E7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105337D-87FF-49F1-8652-7D7193A7D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F73C-59C9-471C-9AA4-4BDCF223DF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333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80DDECF-A9D5-40B2-A1B9-501112DE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B05D-A34B-409B-8BE4-1F4A773833E0}" type="datetimeFigureOut">
              <a:rPr lang="es-MX" smtClean="0"/>
              <a:t>01/03/2024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D89C9C-540B-4FF0-A159-0164DE25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B78143-DBE9-4C09-95C0-3E8BA563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F73C-59C9-471C-9AA4-4BDCF223DF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289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5ACB8-B0AD-4B17-B18A-F3F744607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525748-D151-4B73-ACC0-4D23C6A82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F761B4-C841-4D09-975F-63E0096E5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FE3CC5-E31F-46CC-BFA6-F90A44661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B05D-A34B-409B-8BE4-1F4A773833E0}" type="datetimeFigureOut">
              <a:rPr lang="es-MX" smtClean="0"/>
              <a:t>01/03/2024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5F6662-E621-48C6-BED0-2CD899E0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7ADE53-2AF8-429E-8534-15702C03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F73C-59C9-471C-9AA4-4BDCF223DF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679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2D262-6D59-462D-865F-3EEABF883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639541C-2037-4452-A091-C7A60B964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7280ED-0B6E-4630-9336-53350A44B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146147-5C91-488B-8EA3-3459ED46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B05D-A34B-409B-8BE4-1F4A773833E0}" type="datetimeFigureOut">
              <a:rPr lang="es-MX" smtClean="0"/>
              <a:t>01/03/2024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47423D-7605-4BBB-BAA7-FB981692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008ED7-4458-4DD7-87D6-47B059A7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F73C-59C9-471C-9AA4-4BDCF223DF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299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DC83B55-45BF-4662-A653-57D39C80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DDDADE-2FDE-4B87-A85E-AB5CF663C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FD8FA6-D55C-48FA-9B2E-9FA497DD1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DB05D-A34B-409B-8BE4-1F4A773833E0}" type="datetimeFigureOut">
              <a:rPr lang="es-MX" smtClean="0"/>
              <a:t>01/03/2024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EB240B-291B-4545-AC34-9ACAC044D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3518AA-1932-407E-8D5C-718B02686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7F73C-59C9-471C-9AA4-4BDCF223DF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642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ra sonriente 3">
            <a:extLst>
              <a:ext uri="{FF2B5EF4-FFF2-40B4-BE49-F238E27FC236}">
                <a16:creationId xmlns:a16="http://schemas.microsoft.com/office/drawing/2014/main" id="{0EFD0E91-64B2-4899-AC26-5FEB9FADC2B5}"/>
              </a:ext>
            </a:extLst>
          </p:cNvPr>
          <p:cNvSpPr/>
          <p:nvPr/>
        </p:nvSpPr>
        <p:spPr>
          <a:xfrm>
            <a:off x="671119" y="562062"/>
            <a:ext cx="746620" cy="61239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7A729C9-A17B-423A-80CD-01F7250EE4A2}"/>
              </a:ext>
            </a:extLst>
          </p:cNvPr>
          <p:cNvSpPr/>
          <p:nvPr/>
        </p:nvSpPr>
        <p:spPr>
          <a:xfrm>
            <a:off x="1906340" y="314160"/>
            <a:ext cx="4914762" cy="6660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Cara sonriente 5">
            <a:extLst>
              <a:ext uri="{FF2B5EF4-FFF2-40B4-BE49-F238E27FC236}">
                <a16:creationId xmlns:a16="http://schemas.microsoft.com/office/drawing/2014/main" id="{41CEFDE7-6B44-4093-8472-3C9EC5E3BEA1}"/>
              </a:ext>
            </a:extLst>
          </p:cNvPr>
          <p:cNvSpPr/>
          <p:nvPr/>
        </p:nvSpPr>
        <p:spPr>
          <a:xfrm>
            <a:off x="7383078" y="5213496"/>
            <a:ext cx="746620" cy="61239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8791FE8-74F8-4CB3-AA2A-DBFE7E8921AB}"/>
              </a:ext>
            </a:extLst>
          </p:cNvPr>
          <p:cNvSpPr txBox="1"/>
          <p:nvPr/>
        </p:nvSpPr>
        <p:spPr>
          <a:xfrm>
            <a:off x="666924" y="1451187"/>
            <a:ext cx="124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Cliente </a:t>
            </a:r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453AF70-8E6D-4649-89DD-5F9B08BBABFB}"/>
              </a:ext>
            </a:extLst>
          </p:cNvPr>
          <p:cNvSpPr txBox="1"/>
          <p:nvPr/>
        </p:nvSpPr>
        <p:spPr>
          <a:xfrm>
            <a:off x="7383078" y="5750337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Sistema</a:t>
            </a:r>
            <a:endParaRPr lang="es-MX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40CDBB0-364E-4B4E-945C-0C9F02D21351}"/>
              </a:ext>
            </a:extLst>
          </p:cNvPr>
          <p:cNvSpPr/>
          <p:nvPr/>
        </p:nvSpPr>
        <p:spPr>
          <a:xfrm>
            <a:off x="2373173" y="450765"/>
            <a:ext cx="1669409" cy="575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CU_01_Crea factura</a:t>
            </a:r>
            <a:endParaRPr lang="es-MX" sz="100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9D255D-ED44-4541-9828-7A7A491D8F6D}"/>
              </a:ext>
            </a:extLst>
          </p:cNvPr>
          <p:cNvSpPr/>
          <p:nvPr/>
        </p:nvSpPr>
        <p:spPr>
          <a:xfrm>
            <a:off x="2322040" y="1249820"/>
            <a:ext cx="1889233" cy="5047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/>
              <a:t>CU_02_Solicita_producto</a:t>
            </a:r>
            <a:endParaRPr lang="es-MX" sz="800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F251CBC-FDA8-4F71-B45E-BE9DCE882A38}"/>
              </a:ext>
            </a:extLst>
          </p:cNvPr>
          <p:cNvSpPr/>
          <p:nvPr/>
        </p:nvSpPr>
        <p:spPr>
          <a:xfrm>
            <a:off x="2394942" y="3379447"/>
            <a:ext cx="1669409" cy="5302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/>
              <a:t>CU_05_Seleccion_de_ producto </a:t>
            </a:r>
            <a:endParaRPr lang="es-MX" sz="80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ADDBADF-E590-43C2-ABE2-D6FA0F29317B}"/>
              </a:ext>
            </a:extLst>
          </p:cNvPr>
          <p:cNvSpPr/>
          <p:nvPr/>
        </p:nvSpPr>
        <p:spPr>
          <a:xfrm>
            <a:off x="2331911" y="2674118"/>
            <a:ext cx="1754210" cy="5601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CU_04_Informa_Validacion</a:t>
            </a:r>
            <a:endParaRPr lang="es-MX" sz="900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9ACC3CB-FC5D-4E36-BFCE-5ABE5360E74C}"/>
              </a:ext>
            </a:extLst>
          </p:cNvPr>
          <p:cNvSpPr/>
          <p:nvPr/>
        </p:nvSpPr>
        <p:spPr>
          <a:xfrm>
            <a:off x="2514920" y="4826285"/>
            <a:ext cx="1459691" cy="560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/>
              <a:t>CU_07_Finaliza_Factura </a:t>
            </a:r>
            <a:endParaRPr lang="es-MX" sz="105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7750BCA-69CD-4895-93CF-A9422DD8A18E}"/>
              </a:ext>
            </a:extLst>
          </p:cNvPr>
          <p:cNvSpPr/>
          <p:nvPr/>
        </p:nvSpPr>
        <p:spPr>
          <a:xfrm>
            <a:off x="2351018" y="5623784"/>
            <a:ext cx="1860255" cy="7549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/>
              <a:t>Cu</a:t>
            </a:r>
            <a:br>
              <a:rPr lang="es-ES" sz="1050" dirty="0"/>
            </a:br>
            <a:r>
              <a:rPr lang="es-ES" sz="1050" dirty="0"/>
              <a:t>_08_Confirma_comprobante </a:t>
            </a:r>
            <a:endParaRPr lang="es-MX" sz="105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5000E2A-E7BA-42F6-88AA-DA826FAE2375}"/>
              </a:ext>
            </a:extLst>
          </p:cNvPr>
          <p:cNvSpPr/>
          <p:nvPr/>
        </p:nvSpPr>
        <p:spPr>
          <a:xfrm>
            <a:off x="1908494" y="81022"/>
            <a:ext cx="4914762" cy="310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Facturación </a:t>
            </a:r>
            <a:endParaRPr lang="es-MX" dirty="0"/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7B260D37-A5E7-46D8-8A3B-C6A3E4B67525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3892492" y="956345"/>
            <a:ext cx="3863896" cy="4257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6034EAF2-84FB-43E1-94D2-C053EFE42754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417739" y="868261"/>
            <a:ext cx="928797" cy="54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6D25962-4886-42DA-8959-71315738DF6D}"/>
              </a:ext>
            </a:extLst>
          </p:cNvPr>
          <p:cNvCxnSpPr>
            <a:cxnSpLocks/>
            <a:stCxn id="6" idx="1"/>
            <a:endCxn id="13" idx="6"/>
          </p:cNvCxnSpPr>
          <p:nvPr/>
        </p:nvCxnSpPr>
        <p:spPr>
          <a:xfrm flipH="1" flipV="1">
            <a:off x="4064351" y="3644591"/>
            <a:ext cx="3428067" cy="165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834E7FB0-0036-4A16-B116-B8C344DB76AD}"/>
              </a:ext>
            </a:extLst>
          </p:cNvPr>
          <p:cNvCxnSpPr>
            <a:stCxn id="4" idx="6"/>
            <a:endCxn id="13" idx="2"/>
          </p:cNvCxnSpPr>
          <p:nvPr/>
        </p:nvCxnSpPr>
        <p:spPr>
          <a:xfrm>
            <a:off x="1417739" y="868261"/>
            <a:ext cx="977203" cy="277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033C4E5A-2F90-46AF-B414-053969595E32}"/>
              </a:ext>
            </a:extLst>
          </p:cNvPr>
          <p:cNvCxnSpPr>
            <a:cxnSpLocks/>
            <a:stCxn id="6" idx="1"/>
            <a:endCxn id="14" idx="6"/>
          </p:cNvCxnSpPr>
          <p:nvPr/>
        </p:nvCxnSpPr>
        <p:spPr>
          <a:xfrm flipH="1" flipV="1">
            <a:off x="4086121" y="2954211"/>
            <a:ext cx="3406297" cy="234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90D919D3-A537-48F8-8FD4-F6E2BE038BBF}"/>
              </a:ext>
            </a:extLst>
          </p:cNvPr>
          <p:cNvCxnSpPr>
            <a:cxnSpLocks/>
            <a:stCxn id="4" idx="5"/>
            <a:endCxn id="15" idx="2"/>
          </p:cNvCxnSpPr>
          <p:nvPr/>
        </p:nvCxnSpPr>
        <p:spPr>
          <a:xfrm>
            <a:off x="1308399" y="1084776"/>
            <a:ext cx="1206521" cy="4021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146E4CD8-5DA3-43AA-8523-302E6AFF6C24}"/>
              </a:ext>
            </a:extLst>
          </p:cNvPr>
          <p:cNvCxnSpPr>
            <a:cxnSpLocks/>
            <a:stCxn id="6" idx="2"/>
            <a:endCxn id="24" idx="6"/>
          </p:cNvCxnSpPr>
          <p:nvPr/>
        </p:nvCxnSpPr>
        <p:spPr>
          <a:xfrm flipH="1">
            <a:off x="4211273" y="5519695"/>
            <a:ext cx="3171805" cy="48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AA60C37C-02D3-43CB-8B14-D733A0EEACEC}"/>
              </a:ext>
            </a:extLst>
          </p:cNvPr>
          <p:cNvCxnSpPr>
            <a:cxnSpLocks/>
            <a:stCxn id="14" idx="6"/>
            <a:endCxn id="44" idx="2"/>
          </p:cNvCxnSpPr>
          <p:nvPr/>
        </p:nvCxnSpPr>
        <p:spPr>
          <a:xfrm flipV="1">
            <a:off x="4086121" y="2743206"/>
            <a:ext cx="820588" cy="2110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Elipse 43">
            <a:extLst>
              <a:ext uri="{FF2B5EF4-FFF2-40B4-BE49-F238E27FC236}">
                <a16:creationId xmlns:a16="http://schemas.microsoft.com/office/drawing/2014/main" id="{D489686F-84ED-46F7-A101-D4161946EC7B}"/>
              </a:ext>
            </a:extLst>
          </p:cNvPr>
          <p:cNvSpPr/>
          <p:nvPr/>
        </p:nvSpPr>
        <p:spPr>
          <a:xfrm>
            <a:off x="4906709" y="2455666"/>
            <a:ext cx="1534340" cy="575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CU_04.1_Informa_deuda</a:t>
            </a:r>
            <a:endParaRPr lang="es-MX" sz="1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F90D209-4309-2403-717D-58814E99A7D7}"/>
              </a:ext>
            </a:extLst>
          </p:cNvPr>
          <p:cNvSpPr txBox="1"/>
          <p:nvPr/>
        </p:nvSpPr>
        <p:spPr>
          <a:xfrm rot="20714582">
            <a:off x="4029874" y="2573311"/>
            <a:ext cx="1248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&lt;&lt;</a:t>
            </a:r>
            <a:r>
              <a:rPr lang="es-ES" sz="1200" dirty="0" err="1"/>
              <a:t>include</a:t>
            </a:r>
            <a:r>
              <a:rPr lang="es-ES" sz="1200" dirty="0"/>
              <a:t>&gt;&gt;</a:t>
            </a:r>
            <a:endParaRPr lang="es-MX" sz="1200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063F6286-5003-4511-B9A8-B3983E2FCC94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405963" y="738305"/>
            <a:ext cx="967210" cy="13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6634CB54-9861-42D4-8BA9-F9B1AE9CAB5C}"/>
              </a:ext>
            </a:extLst>
          </p:cNvPr>
          <p:cNvCxnSpPr>
            <a:cxnSpLocks/>
          </p:cNvCxnSpPr>
          <p:nvPr/>
        </p:nvCxnSpPr>
        <p:spPr>
          <a:xfrm flipH="1" flipV="1">
            <a:off x="4042581" y="2209756"/>
            <a:ext cx="3449837" cy="310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D3114B17-47DC-4512-848C-9690FB130CCA}"/>
              </a:ext>
            </a:extLst>
          </p:cNvPr>
          <p:cNvSpPr/>
          <p:nvPr/>
        </p:nvSpPr>
        <p:spPr>
          <a:xfrm>
            <a:off x="2384058" y="1913102"/>
            <a:ext cx="1669409" cy="5302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00" dirty="0"/>
              <a:t>CU_03_Selecciona_cliente </a:t>
            </a:r>
            <a:endParaRPr lang="es-MX" sz="700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86EDB81A-DFF6-4E4B-9E85-313E027629B8}"/>
              </a:ext>
            </a:extLst>
          </p:cNvPr>
          <p:cNvSpPr/>
          <p:nvPr/>
        </p:nvSpPr>
        <p:spPr>
          <a:xfrm>
            <a:off x="4934105" y="3560042"/>
            <a:ext cx="1534340" cy="575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CU_04.2_Fin_Caso </a:t>
            </a:r>
            <a:endParaRPr lang="es-MX" sz="900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004AE00-7F61-44BF-B030-C42EAFB1614A}"/>
              </a:ext>
            </a:extLst>
          </p:cNvPr>
          <p:cNvSpPr txBox="1"/>
          <p:nvPr/>
        </p:nvSpPr>
        <p:spPr>
          <a:xfrm>
            <a:off x="5673879" y="3172432"/>
            <a:ext cx="1248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extend</a:t>
            </a:r>
            <a:endParaRPr lang="es-MX" sz="1200" dirty="0"/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BA1DCB16-F082-47DC-8B76-FAFDAAFFBCBB}"/>
              </a:ext>
            </a:extLst>
          </p:cNvPr>
          <p:cNvCxnSpPr>
            <a:stCxn id="52" idx="0"/>
            <a:endCxn id="44" idx="4"/>
          </p:cNvCxnSpPr>
          <p:nvPr/>
        </p:nvCxnSpPr>
        <p:spPr>
          <a:xfrm flipH="1" flipV="1">
            <a:off x="5673879" y="3030746"/>
            <a:ext cx="27396" cy="52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Elipse 74">
            <a:extLst>
              <a:ext uri="{FF2B5EF4-FFF2-40B4-BE49-F238E27FC236}">
                <a16:creationId xmlns:a16="http://schemas.microsoft.com/office/drawing/2014/main" id="{A273342C-1F18-4D8F-BE06-64B01144D19E}"/>
              </a:ext>
            </a:extLst>
          </p:cNvPr>
          <p:cNvSpPr/>
          <p:nvPr/>
        </p:nvSpPr>
        <p:spPr>
          <a:xfrm>
            <a:off x="2409734" y="4034222"/>
            <a:ext cx="1669409" cy="5302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/>
              <a:t>CU_06_Valida_factura </a:t>
            </a:r>
            <a:endParaRPr lang="es-MX" sz="800" dirty="0"/>
          </a:p>
        </p:txBody>
      </p: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F2D7662E-599C-485D-8D24-B30313736920}"/>
              </a:ext>
            </a:extLst>
          </p:cNvPr>
          <p:cNvCxnSpPr>
            <a:stCxn id="6" idx="2"/>
          </p:cNvCxnSpPr>
          <p:nvPr/>
        </p:nvCxnSpPr>
        <p:spPr>
          <a:xfrm flipH="1" flipV="1">
            <a:off x="4083967" y="4307063"/>
            <a:ext cx="3299111" cy="121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4E47309E-20A6-41AE-9EB0-914803C9270A}"/>
              </a:ext>
            </a:extLst>
          </p:cNvPr>
          <p:cNvSpPr txBox="1"/>
          <p:nvPr/>
        </p:nvSpPr>
        <p:spPr>
          <a:xfrm>
            <a:off x="7383078" y="430094"/>
            <a:ext cx="32663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RN_1_El actor solicita crear una nueva factura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RN_2_El sistema muestra una pantalla y solicita selección de cliente y producto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RN_3_El actor selecciona un cliente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RN_4_El sistema informa que el cliente el valido para facturar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RN_4.1_Si el cliente posee una deuda no puede facturar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RN_5_El actor selecciona un producto para facturara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RN_6_El sistema confirma que el cliente es valido para facturar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RN_7_El actor finaliza la factura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RN_8_El sistema confirma que la factura se emitió correctamente e informa el número de comprobante  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1045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939AE0D-DA7E-4B11-983A-8D6397BAC6EC}"/>
              </a:ext>
            </a:extLst>
          </p:cNvPr>
          <p:cNvSpPr txBox="1"/>
          <p:nvPr/>
        </p:nvSpPr>
        <p:spPr>
          <a:xfrm>
            <a:off x="8741328" y="511729"/>
            <a:ext cx="280472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Solicitud para uso de la biblioteca</a:t>
            </a:r>
          </a:p>
          <a:p>
            <a:r>
              <a:rPr lang="es-ES" dirty="0"/>
              <a:t>1Estudiante solicita información para registrarse</a:t>
            </a:r>
          </a:p>
          <a:p>
            <a:r>
              <a:rPr lang="es-ES" dirty="0"/>
              <a:t>2El sistema arroja un cuestionario para colocar sus datos y registrarse</a:t>
            </a:r>
          </a:p>
          <a:p>
            <a:r>
              <a:rPr lang="es-ES" dirty="0"/>
              <a:t>2.1El estudiante ya tiene cuenta y solo llena su usuario</a:t>
            </a:r>
          </a:p>
          <a:p>
            <a:r>
              <a:rPr lang="es-ES" dirty="0"/>
              <a:t>2.2Fin de inicio de perfil</a:t>
            </a:r>
          </a:p>
          <a:p>
            <a:r>
              <a:rPr lang="es-ES" dirty="0"/>
              <a:t>3Estudiante llena el cuestionario proporcionado por el sistema</a:t>
            </a:r>
          </a:p>
          <a:p>
            <a:r>
              <a:rPr lang="es-ES" dirty="0"/>
              <a:t>4El sistema recibe la información del estudiante para enviarla a gestión escolar</a:t>
            </a:r>
          </a:p>
          <a:p>
            <a:r>
              <a:rPr lang="es-ES" dirty="0"/>
              <a:t>5 El sistema aprueba el uso de la biblioteca al estudiante</a:t>
            </a:r>
          </a:p>
          <a:p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A03B1D-3562-4EDB-A195-4B356AEFBE7B}"/>
              </a:ext>
            </a:extLst>
          </p:cNvPr>
          <p:cNvSpPr/>
          <p:nvPr/>
        </p:nvSpPr>
        <p:spPr>
          <a:xfrm>
            <a:off x="1227598" y="204198"/>
            <a:ext cx="5468283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F8C17F0-BB37-4A90-9699-907167B9C3CD}"/>
              </a:ext>
            </a:extLst>
          </p:cNvPr>
          <p:cNvSpPr/>
          <p:nvPr/>
        </p:nvSpPr>
        <p:spPr>
          <a:xfrm>
            <a:off x="1350628" y="335560"/>
            <a:ext cx="441260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Solicitud para uso  de la biblioteca </a:t>
            </a:r>
            <a:endParaRPr lang="es-MX" dirty="0"/>
          </a:p>
        </p:txBody>
      </p:sp>
      <p:sp>
        <p:nvSpPr>
          <p:cNvPr id="7" name="Cara sonriente 6">
            <a:extLst>
              <a:ext uri="{FF2B5EF4-FFF2-40B4-BE49-F238E27FC236}">
                <a16:creationId xmlns:a16="http://schemas.microsoft.com/office/drawing/2014/main" id="{A41B1EF2-67CB-41E4-A44A-D8A130EDF196}"/>
              </a:ext>
            </a:extLst>
          </p:cNvPr>
          <p:cNvSpPr/>
          <p:nvPr/>
        </p:nvSpPr>
        <p:spPr>
          <a:xfrm>
            <a:off x="304102" y="2374084"/>
            <a:ext cx="604007" cy="520496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Cara sonriente 7">
            <a:extLst>
              <a:ext uri="{FF2B5EF4-FFF2-40B4-BE49-F238E27FC236}">
                <a16:creationId xmlns:a16="http://schemas.microsoft.com/office/drawing/2014/main" id="{C5F5B211-9CAB-4AB0-8ACC-6D49BB4F751F}"/>
              </a:ext>
            </a:extLst>
          </p:cNvPr>
          <p:cNvSpPr/>
          <p:nvPr/>
        </p:nvSpPr>
        <p:spPr>
          <a:xfrm>
            <a:off x="7754229" y="2919849"/>
            <a:ext cx="604007" cy="75500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E1C9EF6-2611-4120-9E01-B0D198DB859D}"/>
              </a:ext>
            </a:extLst>
          </p:cNvPr>
          <p:cNvSpPr txBox="1"/>
          <p:nvPr/>
        </p:nvSpPr>
        <p:spPr>
          <a:xfrm>
            <a:off x="0" y="3059668"/>
            <a:ext cx="136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Estudiante</a:t>
            </a:r>
            <a:endParaRPr lang="es-MX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5F698D8-D891-4FFD-8F2F-72B60C137A7E}"/>
              </a:ext>
            </a:extLst>
          </p:cNvPr>
          <p:cNvSpPr txBox="1"/>
          <p:nvPr/>
        </p:nvSpPr>
        <p:spPr>
          <a:xfrm>
            <a:off x="7597121" y="3757981"/>
            <a:ext cx="10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Sistema</a:t>
            </a:r>
            <a:endParaRPr lang="es-MX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0546EDD-BA99-4A05-9221-E03A3FC33187}"/>
              </a:ext>
            </a:extLst>
          </p:cNvPr>
          <p:cNvSpPr/>
          <p:nvPr/>
        </p:nvSpPr>
        <p:spPr>
          <a:xfrm>
            <a:off x="2457975" y="1082180"/>
            <a:ext cx="1803633" cy="7969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Solicita información para registrarse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FCB3794-BDA2-4095-8CF1-017CAFBE2F28}"/>
              </a:ext>
            </a:extLst>
          </p:cNvPr>
          <p:cNvSpPr/>
          <p:nvPr/>
        </p:nvSpPr>
        <p:spPr>
          <a:xfrm>
            <a:off x="2549554" y="1908175"/>
            <a:ext cx="1803633" cy="7969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Arroja cuestionario para colocar los datos y registrarse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C0791BD-69DA-436B-886E-6C2C52E8545E}"/>
              </a:ext>
            </a:extLst>
          </p:cNvPr>
          <p:cNvSpPr/>
          <p:nvPr/>
        </p:nvSpPr>
        <p:spPr>
          <a:xfrm>
            <a:off x="2457975" y="2705129"/>
            <a:ext cx="1988192" cy="7969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dirty="0">
                <a:solidFill>
                  <a:schemeClr val="tx1"/>
                </a:solidFill>
              </a:rPr>
              <a:t>Llena el cuestionario proporcionado por el sistema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A2FFE83E-0EB4-4425-882B-EDC6D300B632}"/>
              </a:ext>
            </a:extLst>
          </p:cNvPr>
          <p:cNvSpPr/>
          <p:nvPr/>
        </p:nvSpPr>
        <p:spPr>
          <a:xfrm>
            <a:off x="2549554" y="3531124"/>
            <a:ext cx="1988192" cy="7969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>
                <a:solidFill>
                  <a:schemeClr val="tx1"/>
                </a:solidFill>
              </a:rPr>
              <a:t>Recibe la información del estudiante para enviarla a gestión escolar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EB0525B-6BB8-8F45-28B9-6C92E8D3F104}"/>
              </a:ext>
            </a:extLst>
          </p:cNvPr>
          <p:cNvSpPr/>
          <p:nvPr/>
        </p:nvSpPr>
        <p:spPr>
          <a:xfrm>
            <a:off x="4943856" y="2765298"/>
            <a:ext cx="1988192" cy="7969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dirty="0">
                <a:solidFill>
                  <a:schemeClr val="tx1"/>
                </a:solidFill>
              </a:rPr>
              <a:t>ya tiene cuenta y solo llena su usuario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24548EB-BE94-D698-EB5B-72B93A8534C2}"/>
              </a:ext>
            </a:extLst>
          </p:cNvPr>
          <p:cNvCxnSpPr>
            <a:stCxn id="7" idx="6"/>
          </p:cNvCxnSpPr>
          <p:nvPr/>
        </p:nvCxnSpPr>
        <p:spPr>
          <a:xfrm flipV="1">
            <a:off x="908109" y="1526650"/>
            <a:ext cx="1549866" cy="1107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6D9E8D9-6604-B032-2792-47ADD7C75B8B}"/>
              </a:ext>
            </a:extLst>
          </p:cNvPr>
          <p:cNvCxnSpPr>
            <a:cxnSpLocks/>
            <a:stCxn id="8" idx="1"/>
            <a:endCxn id="12" idx="6"/>
          </p:cNvCxnSpPr>
          <p:nvPr/>
        </p:nvCxnSpPr>
        <p:spPr>
          <a:xfrm flipH="1" flipV="1">
            <a:off x="4353187" y="2306652"/>
            <a:ext cx="3489497" cy="723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CF9AC96-58B0-A6F2-73D1-7444DC468B15}"/>
              </a:ext>
            </a:extLst>
          </p:cNvPr>
          <p:cNvCxnSpPr>
            <a:cxnSpLocks/>
            <a:stCxn id="7" idx="4"/>
            <a:endCxn id="13" idx="2"/>
          </p:cNvCxnSpPr>
          <p:nvPr/>
        </p:nvCxnSpPr>
        <p:spPr>
          <a:xfrm>
            <a:off x="606106" y="2894580"/>
            <a:ext cx="1851869" cy="209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>
            <a:extLst>
              <a:ext uri="{FF2B5EF4-FFF2-40B4-BE49-F238E27FC236}">
                <a16:creationId xmlns:a16="http://schemas.microsoft.com/office/drawing/2014/main" id="{240E25D7-690F-12A1-E5C6-C4F13019EFE0}"/>
              </a:ext>
            </a:extLst>
          </p:cNvPr>
          <p:cNvSpPr/>
          <p:nvPr/>
        </p:nvSpPr>
        <p:spPr>
          <a:xfrm>
            <a:off x="4960741" y="3860156"/>
            <a:ext cx="1810075" cy="5784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>
                <a:solidFill>
                  <a:schemeClr val="tx1"/>
                </a:solidFill>
              </a:rPr>
              <a:t>Fin de inicio del perfil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9F04B092-BB75-5AD5-8A7F-20DF827F6D9D}"/>
              </a:ext>
            </a:extLst>
          </p:cNvPr>
          <p:cNvCxnSpPr>
            <a:cxnSpLocks/>
          </p:cNvCxnSpPr>
          <p:nvPr/>
        </p:nvCxnSpPr>
        <p:spPr>
          <a:xfrm>
            <a:off x="5937952" y="3560215"/>
            <a:ext cx="0" cy="290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B0702059-160E-EFAA-29DA-C5D19FBD69B2}"/>
              </a:ext>
            </a:extLst>
          </p:cNvPr>
          <p:cNvSpPr txBox="1"/>
          <p:nvPr/>
        </p:nvSpPr>
        <p:spPr>
          <a:xfrm rot="917118">
            <a:off x="4161227" y="2620752"/>
            <a:ext cx="84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extend</a:t>
            </a:r>
            <a:endParaRPr lang="es-MX" dirty="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329E5E8F-405B-3D27-0594-143AE7EBECF9}"/>
              </a:ext>
            </a:extLst>
          </p:cNvPr>
          <p:cNvSpPr/>
          <p:nvPr/>
        </p:nvSpPr>
        <p:spPr>
          <a:xfrm>
            <a:off x="2619462" y="4463472"/>
            <a:ext cx="1988192" cy="7969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dirty="0">
                <a:solidFill>
                  <a:schemeClr val="tx1"/>
                </a:solidFill>
              </a:rPr>
              <a:t>Aprueba el uso de la biblioteca al estudiante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313BEEC-A221-B0CC-75CF-B1D57D4E2631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583695" y="3674858"/>
            <a:ext cx="3472538" cy="1223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C97A134B-3C5C-4EA4-8A3D-1E31F1389CF5}"/>
              </a:ext>
            </a:extLst>
          </p:cNvPr>
          <p:cNvCxnSpPr>
            <a:endCxn id="13" idx="6"/>
          </p:cNvCxnSpPr>
          <p:nvPr/>
        </p:nvCxnSpPr>
        <p:spPr>
          <a:xfrm flipH="1" flipV="1">
            <a:off x="4446167" y="3103606"/>
            <a:ext cx="497689" cy="60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ADD22FA-554E-4862-A5FE-55A30C4A8802}"/>
              </a:ext>
            </a:extLst>
          </p:cNvPr>
          <p:cNvCxnSpPr>
            <a:stCxn id="34" idx="2"/>
            <a:endCxn id="14" idx="6"/>
          </p:cNvCxnSpPr>
          <p:nvPr/>
        </p:nvCxnSpPr>
        <p:spPr>
          <a:xfrm flipH="1" flipV="1">
            <a:off x="4537746" y="3929601"/>
            <a:ext cx="422995" cy="21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23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74311B-C563-4910-9AD8-A0AF2CB7C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640" y="484714"/>
            <a:ext cx="3180127" cy="4351338"/>
          </a:xfrm>
        </p:spPr>
        <p:txBody>
          <a:bodyPr>
            <a:normAutofit fontScale="77500" lnSpcReduction="20000"/>
          </a:bodyPr>
          <a:lstStyle/>
          <a:p>
            <a:r>
              <a:rPr lang="es-ES" sz="1200" dirty="0"/>
              <a:t>RN_01 ser estudiante o docente de la ESCA </a:t>
            </a:r>
          </a:p>
          <a:p>
            <a:r>
              <a:rPr lang="es-ES" sz="1200" dirty="0"/>
              <a:t>RN_01.1 En caso contrario termina CU</a:t>
            </a:r>
          </a:p>
          <a:p>
            <a:r>
              <a:rPr lang="es-ES" sz="1200" dirty="0"/>
              <a:t>RN_02 para préstamo domiciliar se requiere una credencial de la biblioteca</a:t>
            </a:r>
          </a:p>
          <a:p>
            <a:r>
              <a:rPr lang="es-ES" sz="1200" dirty="0"/>
              <a:t>RN_021 Si el alumno es de nuevo ingreso deberá solicitar un registro de un formulario y si es de semestres posteriores deberás pagar $11 </a:t>
            </a:r>
            <a:r>
              <a:rPr lang="es-ES" sz="1200" dirty="0" err="1"/>
              <a:t>mxn</a:t>
            </a:r>
            <a:r>
              <a:rPr lang="es-ES" sz="1200" dirty="0"/>
              <a:t> para recibir un correo de confirmación </a:t>
            </a:r>
          </a:p>
          <a:p>
            <a:r>
              <a:rPr lang="es-ES" sz="1200" dirty="0"/>
              <a:t>RN_03 Se deberá realizar un registro para consulta o préstamo de libros </a:t>
            </a:r>
          </a:p>
          <a:p>
            <a:r>
              <a:rPr lang="es-ES" sz="1200" dirty="0"/>
              <a:t>RN_04 el préstamo de los libros puede ser hasta por 21 días naturales como máximo, si rebasa se deberá renovar cada 7 días en caso contrario se deberá pagar una multa de $7.5 </a:t>
            </a:r>
            <a:r>
              <a:rPr lang="es-ES" sz="1200" dirty="0" err="1"/>
              <a:t>mxn</a:t>
            </a:r>
            <a:endParaRPr lang="es-ES" sz="1200" dirty="0"/>
          </a:p>
          <a:p>
            <a:r>
              <a:rPr lang="es-ES" sz="1200" dirty="0"/>
              <a:t>RN_05 Un máximo de 4 libros por persona </a:t>
            </a:r>
          </a:p>
          <a:p>
            <a:pPr>
              <a:buAutoNum type="arabicPeriod"/>
            </a:pPr>
            <a:r>
              <a:rPr lang="es-ES" sz="1200" dirty="0"/>
              <a:t>Se registra en bitácora </a:t>
            </a:r>
          </a:p>
          <a:p>
            <a:pPr>
              <a:buAutoNum type="arabicPeriod"/>
            </a:pPr>
            <a:r>
              <a:rPr lang="es-ES" sz="1200" dirty="0"/>
              <a:t>Busca y elije el libro</a:t>
            </a:r>
          </a:p>
          <a:p>
            <a:pPr>
              <a:buAutoNum type="arabicPeriod"/>
            </a:pPr>
            <a:r>
              <a:rPr lang="es-ES" sz="1200" dirty="0"/>
              <a:t>Verificar la existencia del libro </a:t>
            </a:r>
          </a:p>
          <a:p>
            <a:pPr>
              <a:buAutoNum type="arabicPeriod"/>
            </a:pPr>
            <a:r>
              <a:rPr lang="es-ES" sz="1200" dirty="0"/>
              <a:t>Verificar si existe deuda por parte del solicitante</a:t>
            </a:r>
          </a:p>
          <a:p>
            <a:pPr marL="0" indent="0">
              <a:buNone/>
            </a:pPr>
            <a:r>
              <a:rPr lang="es-ES" sz="1200" dirty="0"/>
              <a:t>	4.1  Llenado de formulario de préstamo 	domiciliar</a:t>
            </a:r>
          </a:p>
          <a:p>
            <a:pPr marL="0" indent="0">
              <a:buNone/>
            </a:pPr>
            <a:r>
              <a:rPr lang="es-ES" sz="1200" dirty="0"/>
              <a:t>	4.2 En caso contrario termina CU </a:t>
            </a:r>
          </a:p>
          <a:p>
            <a:pPr marL="0" indent="0">
              <a:buNone/>
            </a:pPr>
            <a:r>
              <a:rPr lang="es-ES" sz="1200" dirty="0"/>
              <a:t>5. Asignar folio y día de entrega</a:t>
            </a:r>
          </a:p>
          <a:p>
            <a:pPr marL="0" indent="0">
              <a:buNone/>
            </a:pPr>
            <a:r>
              <a:rPr lang="es-ES" sz="1200" dirty="0"/>
              <a:t>6. Entregar ficha   </a:t>
            </a:r>
          </a:p>
          <a:p>
            <a:pPr>
              <a:buAutoNum type="arabicPeriod"/>
            </a:pPr>
            <a:endParaRPr lang="es-ES" sz="1200" dirty="0"/>
          </a:p>
          <a:p>
            <a:pPr>
              <a:buAutoNum type="arabicPeriod"/>
            </a:pPr>
            <a:endParaRPr lang="es-MX" sz="12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B42BA8C-0846-4A8B-A38B-0481D09B7683}"/>
              </a:ext>
            </a:extLst>
          </p:cNvPr>
          <p:cNvSpPr/>
          <p:nvPr/>
        </p:nvSpPr>
        <p:spPr>
          <a:xfrm>
            <a:off x="4960699" y="230249"/>
            <a:ext cx="5468283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25BEB5A-9E09-4FB1-9E9E-4D60EC674F32}"/>
              </a:ext>
            </a:extLst>
          </p:cNvPr>
          <p:cNvSpPr/>
          <p:nvPr/>
        </p:nvSpPr>
        <p:spPr>
          <a:xfrm>
            <a:off x="5696125" y="230249"/>
            <a:ext cx="441260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Solicitud para uso  de la biblioteca </a:t>
            </a:r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76A260C-615E-4E6E-A62D-181499CA9702}"/>
              </a:ext>
            </a:extLst>
          </p:cNvPr>
          <p:cNvSpPr/>
          <p:nvPr/>
        </p:nvSpPr>
        <p:spPr>
          <a:xfrm>
            <a:off x="4960699" y="230249"/>
            <a:ext cx="6261460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C82666C-F701-44EC-B0D1-913D2D376F9B}"/>
              </a:ext>
            </a:extLst>
          </p:cNvPr>
          <p:cNvSpPr/>
          <p:nvPr/>
        </p:nvSpPr>
        <p:spPr>
          <a:xfrm>
            <a:off x="5654285" y="229304"/>
            <a:ext cx="441260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Solicitud para uso  de la biblioteca </a:t>
            </a:r>
            <a:endParaRPr lang="es-MX" dirty="0"/>
          </a:p>
        </p:txBody>
      </p:sp>
      <p:sp>
        <p:nvSpPr>
          <p:cNvPr id="8" name="Cara sonriente 7">
            <a:extLst>
              <a:ext uri="{FF2B5EF4-FFF2-40B4-BE49-F238E27FC236}">
                <a16:creationId xmlns:a16="http://schemas.microsoft.com/office/drawing/2014/main" id="{68F0EE17-8274-485E-AFC4-B4C9507997FC}"/>
              </a:ext>
            </a:extLst>
          </p:cNvPr>
          <p:cNvSpPr/>
          <p:nvPr/>
        </p:nvSpPr>
        <p:spPr>
          <a:xfrm>
            <a:off x="4037203" y="2400135"/>
            <a:ext cx="604007" cy="520496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Cara sonriente 8">
            <a:extLst>
              <a:ext uri="{FF2B5EF4-FFF2-40B4-BE49-F238E27FC236}">
                <a16:creationId xmlns:a16="http://schemas.microsoft.com/office/drawing/2014/main" id="{EE3EDEC5-4624-445C-B93B-5D6682D7EA74}"/>
              </a:ext>
            </a:extLst>
          </p:cNvPr>
          <p:cNvSpPr/>
          <p:nvPr/>
        </p:nvSpPr>
        <p:spPr>
          <a:xfrm>
            <a:off x="11526610" y="1836142"/>
            <a:ext cx="604007" cy="75500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9DABB8E-6906-4812-B48D-1CFFC5B4B54D}"/>
              </a:ext>
            </a:extLst>
          </p:cNvPr>
          <p:cNvSpPr/>
          <p:nvPr/>
        </p:nvSpPr>
        <p:spPr>
          <a:xfrm>
            <a:off x="6191076" y="1108231"/>
            <a:ext cx="1803633" cy="7969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CU_01_Se registra en la biblioteca 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CB78EAF-D3E2-479F-841B-ED32F7F92CA3}"/>
              </a:ext>
            </a:extLst>
          </p:cNvPr>
          <p:cNvSpPr/>
          <p:nvPr/>
        </p:nvSpPr>
        <p:spPr>
          <a:xfrm>
            <a:off x="6282655" y="1934226"/>
            <a:ext cx="1803633" cy="7969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CU_02_Busca y elije libro 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7E84497-9482-4A9E-929D-4863A7E359C5}"/>
              </a:ext>
            </a:extLst>
          </p:cNvPr>
          <p:cNvSpPr/>
          <p:nvPr/>
        </p:nvSpPr>
        <p:spPr>
          <a:xfrm>
            <a:off x="6316107" y="2731180"/>
            <a:ext cx="1988192" cy="7969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dirty="0">
                <a:solidFill>
                  <a:schemeClr val="tx1"/>
                </a:solidFill>
              </a:rPr>
              <a:t>CU_03_Verificar la existencia del libro 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6B2313B-90FB-42AD-87CD-70CC26246707}"/>
              </a:ext>
            </a:extLst>
          </p:cNvPr>
          <p:cNvSpPr/>
          <p:nvPr/>
        </p:nvSpPr>
        <p:spPr>
          <a:xfrm>
            <a:off x="6282655" y="3557175"/>
            <a:ext cx="1988192" cy="7969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CU_04_Verificar deuda 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641705C9-2F3F-4847-8514-4F6B5666A8C7}"/>
              </a:ext>
            </a:extLst>
          </p:cNvPr>
          <p:cNvSpPr/>
          <p:nvPr/>
        </p:nvSpPr>
        <p:spPr>
          <a:xfrm>
            <a:off x="9428029" y="3532834"/>
            <a:ext cx="1557778" cy="7969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dirty="0">
                <a:solidFill>
                  <a:schemeClr val="tx1"/>
                </a:solidFill>
              </a:rPr>
              <a:t>CU_04.1_Llenar formulario 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ECBFA1A9-A3E9-40DA-B8A6-7A5B3E8A5274}"/>
              </a:ext>
            </a:extLst>
          </p:cNvPr>
          <p:cNvCxnSpPr>
            <a:cxnSpLocks/>
          </p:cNvCxnSpPr>
          <p:nvPr/>
        </p:nvCxnSpPr>
        <p:spPr>
          <a:xfrm flipV="1">
            <a:off x="4611150" y="1574269"/>
            <a:ext cx="1549866" cy="1107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FA239836-A2B3-49C6-85EB-C2B20162737A}"/>
              </a:ext>
            </a:extLst>
          </p:cNvPr>
          <p:cNvCxnSpPr>
            <a:cxnSpLocks/>
            <a:stCxn id="9" idx="1"/>
            <a:endCxn id="13" idx="7"/>
          </p:cNvCxnSpPr>
          <p:nvPr/>
        </p:nvCxnSpPr>
        <p:spPr>
          <a:xfrm flipH="1">
            <a:off x="7979683" y="1946711"/>
            <a:ext cx="3635382" cy="1727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12F7FB8-9161-48D8-9631-854279C91597}"/>
              </a:ext>
            </a:extLst>
          </p:cNvPr>
          <p:cNvCxnSpPr>
            <a:cxnSpLocks/>
            <a:stCxn id="8" idx="4"/>
            <a:endCxn id="11" idx="2"/>
          </p:cNvCxnSpPr>
          <p:nvPr/>
        </p:nvCxnSpPr>
        <p:spPr>
          <a:xfrm flipV="1">
            <a:off x="4339207" y="2332703"/>
            <a:ext cx="1943448" cy="587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F7FBA940-AD13-41E0-BC40-7C8DCD29BCD4}"/>
              </a:ext>
            </a:extLst>
          </p:cNvPr>
          <p:cNvSpPr/>
          <p:nvPr/>
        </p:nvSpPr>
        <p:spPr>
          <a:xfrm>
            <a:off x="9301880" y="5420408"/>
            <a:ext cx="1810075" cy="5784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>
                <a:solidFill>
                  <a:schemeClr val="tx1"/>
                </a:solidFill>
              </a:rPr>
              <a:t>CU_04.2_Fin de CU 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6DB1CDC-40C5-4AC7-98D3-B5442172EC1C}"/>
              </a:ext>
            </a:extLst>
          </p:cNvPr>
          <p:cNvSpPr txBox="1"/>
          <p:nvPr/>
        </p:nvSpPr>
        <p:spPr>
          <a:xfrm>
            <a:off x="8837193" y="3661417"/>
            <a:ext cx="844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/>
              <a:t>extend</a:t>
            </a:r>
            <a:endParaRPr lang="es-MX" sz="1200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315E5BA6-F0AB-48AD-9F27-E3EB9F3195B6}"/>
              </a:ext>
            </a:extLst>
          </p:cNvPr>
          <p:cNvSpPr/>
          <p:nvPr/>
        </p:nvSpPr>
        <p:spPr>
          <a:xfrm>
            <a:off x="6339313" y="4484713"/>
            <a:ext cx="1988192" cy="7969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CU_05_Asignar folio y día de entrega </a:t>
            </a:r>
            <a:endParaRPr lang="es-MX" sz="1100" dirty="0">
              <a:solidFill>
                <a:schemeClr val="tx1"/>
              </a:solidFill>
            </a:endParaRP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62E9B7B-661F-4E90-B3A8-375FD3D427C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122744" y="2213647"/>
            <a:ext cx="3403866" cy="2457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DB35F4DC-490D-4097-B875-E6B745C9984B}"/>
              </a:ext>
            </a:extLst>
          </p:cNvPr>
          <p:cNvCxnSpPr>
            <a:cxnSpLocks/>
            <a:endCxn id="13" idx="6"/>
          </p:cNvCxnSpPr>
          <p:nvPr/>
        </p:nvCxnSpPr>
        <p:spPr>
          <a:xfrm flipH="1">
            <a:off x="8270847" y="3938416"/>
            <a:ext cx="1143932" cy="17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Elipse 43">
            <a:extLst>
              <a:ext uri="{FF2B5EF4-FFF2-40B4-BE49-F238E27FC236}">
                <a16:creationId xmlns:a16="http://schemas.microsoft.com/office/drawing/2014/main" id="{8F0C833C-B4AF-4594-A933-6F72B74C38B2}"/>
              </a:ext>
            </a:extLst>
          </p:cNvPr>
          <p:cNvSpPr/>
          <p:nvPr/>
        </p:nvSpPr>
        <p:spPr>
          <a:xfrm>
            <a:off x="6451105" y="5277740"/>
            <a:ext cx="1988192" cy="7969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CU_06_ Entregar ficha </a:t>
            </a:r>
            <a:endParaRPr lang="es-MX" sz="1100" dirty="0">
              <a:solidFill>
                <a:schemeClr val="tx1"/>
              </a:solidFill>
            </a:endParaRP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D5EF924D-1478-45DA-9840-0B73AF556F72}"/>
              </a:ext>
            </a:extLst>
          </p:cNvPr>
          <p:cNvCxnSpPr>
            <a:stCxn id="9" idx="3"/>
            <a:endCxn id="44" idx="6"/>
          </p:cNvCxnSpPr>
          <p:nvPr/>
        </p:nvCxnSpPr>
        <p:spPr>
          <a:xfrm flipH="1">
            <a:off x="8439297" y="2480582"/>
            <a:ext cx="3175768" cy="319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709CC6AA-3287-4C26-B4AB-55083643CF69}"/>
              </a:ext>
            </a:extLst>
          </p:cNvPr>
          <p:cNvCxnSpPr>
            <a:cxnSpLocks/>
          </p:cNvCxnSpPr>
          <p:nvPr/>
        </p:nvCxnSpPr>
        <p:spPr>
          <a:xfrm>
            <a:off x="10206918" y="4313042"/>
            <a:ext cx="0" cy="288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BA96952-0BC4-4307-92B6-D7BB60FD713E}"/>
              </a:ext>
            </a:extLst>
          </p:cNvPr>
          <p:cNvCxnSpPr>
            <a:stCxn id="8" idx="5"/>
            <a:endCxn id="12" idx="2"/>
          </p:cNvCxnSpPr>
          <p:nvPr/>
        </p:nvCxnSpPr>
        <p:spPr>
          <a:xfrm>
            <a:off x="4552755" y="2844406"/>
            <a:ext cx="1763352" cy="285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7C3755D-F405-4924-ADA2-7EDE714ED0F0}"/>
              </a:ext>
            </a:extLst>
          </p:cNvPr>
          <p:cNvSpPr txBox="1"/>
          <p:nvPr/>
        </p:nvSpPr>
        <p:spPr>
          <a:xfrm>
            <a:off x="4080216" y="2929093"/>
            <a:ext cx="530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Alumno </a:t>
            </a:r>
            <a:endParaRPr lang="es-MX" sz="8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764778C-C715-46D2-A912-137DA8DD5721}"/>
              </a:ext>
            </a:extLst>
          </p:cNvPr>
          <p:cNvSpPr txBox="1"/>
          <p:nvPr/>
        </p:nvSpPr>
        <p:spPr>
          <a:xfrm>
            <a:off x="11445742" y="2659983"/>
            <a:ext cx="7260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Bibliotecario </a:t>
            </a:r>
            <a:endParaRPr lang="es-MX" sz="800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AEA3E40F-7D48-FB09-4666-963FA77522EE}"/>
              </a:ext>
            </a:extLst>
          </p:cNvPr>
          <p:cNvSpPr/>
          <p:nvPr/>
        </p:nvSpPr>
        <p:spPr>
          <a:xfrm>
            <a:off x="9582781" y="4673864"/>
            <a:ext cx="1368798" cy="4455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CU_4.1.2_paga multa </a:t>
            </a:r>
            <a:endParaRPr lang="es-MX" sz="1100" dirty="0">
              <a:solidFill>
                <a:schemeClr val="tx1"/>
              </a:solidFill>
            </a:endParaRP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A73B3A3-AEFD-6080-6600-1F7550AE1002}"/>
              </a:ext>
            </a:extLst>
          </p:cNvPr>
          <p:cNvCxnSpPr>
            <a:cxnSpLocks/>
          </p:cNvCxnSpPr>
          <p:nvPr/>
        </p:nvCxnSpPr>
        <p:spPr>
          <a:xfrm>
            <a:off x="10240118" y="5137623"/>
            <a:ext cx="0" cy="288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54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ra sonriente 1">
            <a:extLst>
              <a:ext uri="{FF2B5EF4-FFF2-40B4-BE49-F238E27FC236}">
                <a16:creationId xmlns:a16="http://schemas.microsoft.com/office/drawing/2014/main" id="{E49FA18F-D0B1-B43E-AA6E-61DBDCB831C4}"/>
              </a:ext>
            </a:extLst>
          </p:cNvPr>
          <p:cNvSpPr/>
          <p:nvPr/>
        </p:nvSpPr>
        <p:spPr>
          <a:xfrm>
            <a:off x="2534407" y="2710236"/>
            <a:ext cx="604007" cy="520496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6FA70C3-1D2E-F558-8B3B-D5633D7A861C}"/>
              </a:ext>
            </a:extLst>
          </p:cNvPr>
          <p:cNvSpPr txBox="1"/>
          <p:nvPr/>
        </p:nvSpPr>
        <p:spPr>
          <a:xfrm>
            <a:off x="2534407" y="3321278"/>
            <a:ext cx="530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Cliente  </a:t>
            </a:r>
            <a:endParaRPr lang="es-MX" sz="800" dirty="0"/>
          </a:p>
        </p:txBody>
      </p:sp>
      <p:sp>
        <p:nvSpPr>
          <p:cNvPr id="6" name="Cara sonriente 5">
            <a:extLst>
              <a:ext uri="{FF2B5EF4-FFF2-40B4-BE49-F238E27FC236}">
                <a16:creationId xmlns:a16="http://schemas.microsoft.com/office/drawing/2014/main" id="{5F087878-4B69-8690-DCEB-43C742018751}"/>
              </a:ext>
            </a:extLst>
          </p:cNvPr>
          <p:cNvSpPr/>
          <p:nvPr/>
        </p:nvSpPr>
        <p:spPr>
          <a:xfrm>
            <a:off x="7845156" y="2332731"/>
            <a:ext cx="604007" cy="75500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A172ABB-60C2-7B88-2C52-593D80CAD339}"/>
              </a:ext>
            </a:extLst>
          </p:cNvPr>
          <p:cNvCxnSpPr>
            <a:cxnSpLocks/>
            <a:stCxn id="2" idx="6"/>
          </p:cNvCxnSpPr>
          <p:nvPr/>
        </p:nvCxnSpPr>
        <p:spPr>
          <a:xfrm flipV="1">
            <a:off x="3138414" y="2516588"/>
            <a:ext cx="1195225" cy="453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AC034A71-D6BB-C4AC-7A8B-E97B6AF2EBCE}"/>
              </a:ext>
            </a:extLst>
          </p:cNvPr>
          <p:cNvSpPr txBox="1"/>
          <p:nvPr/>
        </p:nvSpPr>
        <p:spPr>
          <a:xfrm>
            <a:off x="7972440" y="3213556"/>
            <a:ext cx="699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Sistema </a:t>
            </a:r>
            <a:endParaRPr lang="es-MX" sz="800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681EFF6-4FB4-6E42-8E3B-39A8E574E068}"/>
              </a:ext>
            </a:extLst>
          </p:cNvPr>
          <p:cNvCxnSpPr>
            <a:cxnSpLocks/>
          </p:cNvCxnSpPr>
          <p:nvPr/>
        </p:nvCxnSpPr>
        <p:spPr>
          <a:xfrm flipH="1" flipV="1">
            <a:off x="6003048" y="2516588"/>
            <a:ext cx="1809902" cy="193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>
            <a:extLst>
              <a:ext uri="{FF2B5EF4-FFF2-40B4-BE49-F238E27FC236}">
                <a16:creationId xmlns:a16="http://schemas.microsoft.com/office/drawing/2014/main" id="{31A5841B-8607-4878-991F-A4020D265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845" y="2208419"/>
            <a:ext cx="1656203" cy="67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4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ra sonriente 1">
            <a:extLst>
              <a:ext uri="{FF2B5EF4-FFF2-40B4-BE49-F238E27FC236}">
                <a16:creationId xmlns:a16="http://schemas.microsoft.com/office/drawing/2014/main" id="{6DDD36C2-1461-C1B5-CC04-DC9073CFB879}"/>
              </a:ext>
            </a:extLst>
          </p:cNvPr>
          <p:cNvSpPr/>
          <p:nvPr/>
        </p:nvSpPr>
        <p:spPr>
          <a:xfrm>
            <a:off x="1417448" y="4451308"/>
            <a:ext cx="604007" cy="520496"/>
          </a:xfrm>
          <a:prstGeom prst="smileyFace">
            <a:avLst>
              <a:gd name="adj" fmla="val 465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16D3396-C8A7-0B77-4D20-F40871079D25}"/>
              </a:ext>
            </a:extLst>
          </p:cNvPr>
          <p:cNvSpPr txBox="1"/>
          <p:nvPr/>
        </p:nvSpPr>
        <p:spPr>
          <a:xfrm>
            <a:off x="1454156" y="4971804"/>
            <a:ext cx="530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Cliente  </a:t>
            </a:r>
            <a:endParaRPr lang="es-MX" sz="800" dirty="0"/>
          </a:p>
        </p:txBody>
      </p:sp>
      <p:sp>
        <p:nvSpPr>
          <p:cNvPr id="5" name="Cara sonriente 4">
            <a:extLst>
              <a:ext uri="{FF2B5EF4-FFF2-40B4-BE49-F238E27FC236}">
                <a16:creationId xmlns:a16="http://schemas.microsoft.com/office/drawing/2014/main" id="{F680C019-4F4A-4B49-F740-B8F159621D3F}"/>
              </a:ext>
            </a:extLst>
          </p:cNvPr>
          <p:cNvSpPr/>
          <p:nvPr/>
        </p:nvSpPr>
        <p:spPr>
          <a:xfrm>
            <a:off x="7150255" y="1874958"/>
            <a:ext cx="604007" cy="755009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419AA23-6D49-B39C-55C0-9094C6E28D70}"/>
              </a:ext>
            </a:extLst>
          </p:cNvPr>
          <p:cNvSpPr txBox="1"/>
          <p:nvPr/>
        </p:nvSpPr>
        <p:spPr>
          <a:xfrm>
            <a:off x="7150255" y="2642736"/>
            <a:ext cx="726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Sistema </a:t>
            </a:r>
            <a:r>
              <a:rPr lang="es-ES" sz="800" dirty="0"/>
              <a:t> </a:t>
            </a:r>
            <a:endParaRPr lang="es-MX" sz="800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6D44F58-EEBB-C48F-7DA3-17B1985F438D}"/>
              </a:ext>
            </a:extLst>
          </p:cNvPr>
          <p:cNvCxnSpPr>
            <a:cxnSpLocks/>
          </p:cNvCxnSpPr>
          <p:nvPr/>
        </p:nvCxnSpPr>
        <p:spPr>
          <a:xfrm flipH="1">
            <a:off x="3945905" y="2020311"/>
            <a:ext cx="743483" cy="142904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62DB4AA2-B091-4CB1-944D-1179F60984D6}"/>
              </a:ext>
            </a:extLst>
          </p:cNvPr>
          <p:cNvSpPr/>
          <p:nvPr/>
        </p:nvSpPr>
        <p:spPr>
          <a:xfrm>
            <a:off x="2464969" y="3449355"/>
            <a:ext cx="2503368" cy="9541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CU_04.1_Informa_deuda</a:t>
            </a:r>
            <a:endParaRPr lang="es-MX" sz="1000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DFA8CE6-4570-4065-B19F-C5655755F588}"/>
              </a:ext>
            </a:extLst>
          </p:cNvPr>
          <p:cNvSpPr/>
          <p:nvPr/>
        </p:nvSpPr>
        <p:spPr>
          <a:xfrm>
            <a:off x="4341789" y="1190250"/>
            <a:ext cx="2117733" cy="10668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CU_04_Informa_Validacion</a:t>
            </a:r>
            <a:endParaRPr lang="es-MX" sz="900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157FB2F-C5F9-440B-8D42-0DE45FD7B063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6417851" y="1723689"/>
            <a:ext cx="732404" cy="52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A4C2BDDF-10E9-4924-B502-71BF7F06B2FD}"/>
              </a:ext>
            </a:extLst>
          </p:cNvPr>
          <p:cNvSpPr/>
          <p:nvPr/>
        </p:nvSpPr>
        <p:spPr>
          <a:xfrm>
            <a:off x="2949483" y="4999823"/>
            <a:ext cx="1534340" cy="575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CU_04.2_Fin_Caso </a:t>
            </a:r>
            <a:endParaRPr lang="es-MX" sz="9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905071B-48A1-4F3E-9D72-BE31A220FCD4}"/>
              </a:ext>
            </a:extLst>
          </p:cNvPr>
          <p:cNvSpPr txBox="1"/>
          <p:nvPr/>
        </p:nvSpPr>
        <p:spPr>
          <a:xfrm rot="17852955">
            <a:off x="3631414" y="2503426"/>
            <a:ext cx="1248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&lt;&lt;</a:t>
            </a:r>
            <a:r>
              <a:rPr lang="es-ES" sz="1200" dirty="0" err="1"/>
              <a:t>include</a:t>
            </a:r>
            <a:r>
              <a:rPr lang="es-ES" sz="1200" dirty="0"/>
              <a:t>&gt;&gt;</a:t>
            </a:r>
            <a:endParaRPr lang="es-MX" sz="1200" dirty="0"/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D9A36933-D577-4DE4-8B97-D44EE01DA4BB}"/>
              </a:ext>
            </a:extLst>
          </p:cNvPr>
          <p:cNvCxnSpPr>
            <a:stCxn id="23" idx="0"/>
            <a:endCxn id="20" idx="4"/>
          </p:cNvCxnSpPr>
          <p:nvPr/>
        </p:nvCxnSpPr>
        <p:spPr>
          <a:xfrm flipV="1">
            <a:off x="3716653" y="4403507"/>
            <a:ext cx="0" cy="596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517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609</Words>
  <Application>Microsoft Office PowerPoint</Application>
  <PresentationFormat>Panorámica</PresentationFormat>
  <Paragraphs>80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ANFECA</dc:creator>
  <cp:lastModifiedBy>ANFECA</cp:lastModifiedBy>
  <cp:revision>33</cp:revision>
  <dcterms:created xsi:type="dcterms:W3CDTF">2024-02-19T13:24:11Z</dcterms:created>
  <dcterms:modified xsi:type="dcterms:W3CDTF">2024-03-01T14:36:21Z</dcterms:modified>
</cp:coreProperties>
</file>