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1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45D73-0DFA-43DA-9278-B3ABC2798AED}" v="38" dt="2021-03-30T14:34:52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555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9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695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95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194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9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16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84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89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1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80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8A32-DBE5-458F-AF4A-B2B93BA7CD29}" type="datetimeFigureOut">
              <a:rPr lang="es-CL" smtClean="0"/>
              <a:t>31-03-2021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3D58-97EC-4298-B20C-B1B69D25A3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549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BE3451C4-DB32-43B6-AE99-81E5660BFFC6}"/>
              </a:ext>
            </a:extLst>
          </p:cNvPr>
          <p:cNvGrpSpPr/>
          <p:nvPr/>
        </p:nvGrpSpPr>
        <p:grpSpPr>
          <a:xfrm>
            <a:off x="4236767" y="2445954"/>
            <a:ext cx="3718466" cy="4240813"/>
            <a:chOff x="330201" y="2451100"/>
            <a:chExt cx="3718466" cy="4240813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34B6E27A-A526-4AB4-A748-422E657469E6}"/>
                </a:ext>
              </a:extLst>
            </p:cNvPr>
            <p:cNvSpPr/>
            <p:nvPr/>
          </p:nvSpPr>
          <p:spPr>
            <a:xfrm>
              <a:off x="330201" y="2451100"/>
              <a:ext cx="3718466" cy="4240813"/>
            </a:xfrm>
            <a:prstGeom prst="roundRect">
              <a:avLst>
                <a:gd name="adj" fmla="val 44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F3E38748-4257-4107-A180-0B5CB9873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3" y="6058371"/>
              <a:ext cx="3705764" cy="438605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69EDF56-9D73-4A8D-A8C8-3D0E5A5380F5}"/>
              </a:ext>
            </a:extLst>
          </p:cNvPr>
          <p:cNvGrpSpPr/>
          <p:nvPr/>
        </p:nvGrpSpPr>
        <p:grpSpPr>
          <a:xfrm>
            <a:off x="8130631" y="2453710"/>
            <a:ext cx="3718466" cy="4240813"/>
            <a:chOff x="330201" y="2451100"/>
            <a:chExt cx="3718466" cy="4240813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3CACF4-C118-4CB8-AF9F-AA48FDD34A40}"/>
                </a:ext>
              </a:extLst>
            </p:cNvPr>
            <p:cNvSpPr/>
            <p:nvPr/>
          </p:nvSpPr>
          <p:spPr>
            <a:xfrm>
              <a:off x="330201" y="2451100"/>
              <a:ext cx="3718466" cy="4240813"/>
            </a:xfrm>
            <a:prstGeom prst="roundRect">
              <a:avLst>
                <a:gd name="adj" fmla="val 44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38309BD6-329D-4B71-A48C-9F7F1BDB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3" y="6058371"/>
              <a:ext cx="3705764" cy="438605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5B79F4B-2196-44DB-9BC1-3655429511C1}"/>
              </a:ext>
            </a:extLst>
          </p:cNvPr>
          <p:cNvGrpSpPr/>
          <p:nvPr/>
        </p:nvGrpSpPr>
        <p:grpSpPr>
          <a:xfrm>
            <a:off x="330201" y="2451100"/>
            <a:ext cx="3718466" cy="4240813"/>
            <a:chOff x="330201" y="2451100"/>
            <a:chExt cx="3718466" cy="4240813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99B96034-A7CA-4541-970B-9505352E8B20}"/>
                </a:ext>
              </a:extLst>
            </p:cNvPr>
            <p:cNvSpPr/>
            <p:nvPr/>
          </p:nvSpPr>
          <p:spPr>
            <a:xfrm>
              <a:off x="330201" y="2451100"/>
              <a:ext cx="3718466" cy="4240813"/>
            </a:xfrm>
            <a:prstGeom prst="roundRect">
              <a:avLst>
                <a:gd name="adj" fmla="val 44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0B0B62FD-898B-4124-BC26-1E21B8579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3" y="6058371"/>
              <a:ext cx="3705764" cy="438605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A5661C5-723E-4C41-B452-5ABDD263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476"/>
            <a:ext cx="12192000" cy="20063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E8AF63-1FEE-4E38-8229-1CE907AFD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14" y="2979354"/>
            <a:ext cx="1533739" cy="144800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F9912F-6929-45BA-A27B-2803F1BF3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73" y="4865318"/>
            <a:ext cx="3231620" cy="83782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D83CAB1-3FE6-420C-920F-B21E31DE0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183" y="2915060"/>
            <a:ext cx="1495634" cy="141942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42088E1-5A0E-4E62-9288-7C709E985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352" y="4865318"/>
            <a:ext cx="3239296" cy="62921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3BAD8F3-4C85-48F9-BD0A-F491665AF1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2242" y="2943638"/>
            <a:ext cx="1390844" cy="136226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5A838F7-E094-4294-84EF-146E05966D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5045" y="4842342"/>
            <a:ext cx="3200624" cy="860804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68BC72B3-AB86-411B-8BB2-1D8A0C7EB247}"/>
              </a:ext>
            </a:extLst>
          </p:cNvPr>
          <p:cNvGrpSpPr/>
          <p:nvPr/>
        </p:nvGrpSpPr>
        <p:grpSpPr>
          <a:xfrm>
            <a:off x="4249469" y="6874342"/>
            <a:ext cx="3718466" cy="4240813"/>
            <a:chOff x="330201" y="2451100"/>
            <a:chExt cx="3718466" cy="4240813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E962CA23-9072-4F7B-967C-275364824B14}"/>
                </a:ext>
              </a:extLst>
            </p:cNvPr>
            <p:cNvSpPr/>
            <p:nvPr/>
          </p:nvSpPr>
          <p:spPr>
            <a:xfrm>
              <a:off x="330201" y="2451100"/>
              <a:ext cx="3718466" cy="4240813"/>
            </a:xfrm>
            <a:prstGeom prst="roundRect">
              <a:avLst>
                <a:gd name="adj" fmla="val 44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56D80F7F-F6F5-4B07-A336-594A4AF21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3" y="6058371"/>
              <a:ext cx="3705764" cy="438605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279234F7-AAA3-4A98-9D08-48BEC098D2CE}"/>
              </a:ext>
            </a:extLst>
          </p:cNvPr>
          <p:cNvGrpSpPr/>
          <p:nvPr/>
        </p:nvGrpSpPr>
        <p:grpSpPr>
          <a:xfrm>
            <a:off x="8143333" y="6882098"/>
            <a:ext cx="3718466" cy="4240813"/>
            <a:chOff x="330201" y="2451100"/>
            <a:chExt cx="3718466" cy="424081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15D76E30-B830-4DFA-8573-20937F70472D}"/>
                </a:ext>
              </a:extLst>
            </p:cNvPr>
            <p:cNvSpPr/>
            <p:nvPr/>
          </p:nvSpPr>
          <p:spPr>
            <a:xfrm>
              <a:off x="330201" y="2451100"/>
              <a:ext cx="3718466" cy="4240813"/>
            </a:xfrm>
            <a:prstGeom prst="roundRect">
              <a:avLst>
                <a:gd name="adj" fmla="val 44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704E2CBE-B575-454A-AB8E-437417099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3" y="6058371"/>
              <a:ext cx="3705764" cy="438605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F3E0FBA-19BB-4837-99B0-881391968E7B}"/>
              </a:ext>
            </a:extLst>
          </p:cNvPr>
          <p:cNvGrpSpPr/>
          <p:nvPr/>
        </p:nvGrpSpPr>
        <p:grpSpPr>
          <a:xfrm>
            <a:off x="342903" y="6879488"/>
            <a:ext cx="3718466" cy="4240813"/>
            <a:chOff x="330201" y="2451100"/>
            <a:chExt cx="3718466" cy="424081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00A5E80D-4293-4AEE-9472-8FFBFFB95AE7}"/>
                </a:ext>
              </a:extLst>
            </p:cNvPr>
            <p:cNvSpPr/>
            <p:nvPr/>
          </p:nvSpPr>
          <p:spPr>
            <a:xfrm>
              <a:off x="330201" y="2451100"/>
              <a:ext cx="3718466" cy="4240813"/>
            </a:xfrm>
            <a:prstGeom prst="roundRect">
              <a:avLst>
                <a:gd name="adj" fmla="val 44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83F82322-2DB4-4CE8-B9CF-F49DF48AC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3" y="6058371"/>
              <a:ext cx="3705764" cy="438605"/>
            </a:xfrm>
            <a:prstGeom prst="rect">
              <a:avLst/>
            </a:prstGeom>
          </p:spPr>
        </p:pic>
      </p:grpSp>
      <p:pic>
        <p:nvPicPr>
          <p:cNvPr id="47" name="Imagen 46">
            <a:extLst>
              <a:ext uri="{FF2B5EF4-FFF2-40B4-BE49-F238E27FC236}">
                <a16:creationId xmlns:a16="http://schemas.microsoft.com/office/drawing/2014/main" id="{A0AB4256-9B2F-4DC7-811A-520A95EFE2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452" y="8915731"/>
            <a:ext cx="3516215" cy="636996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20B71070-9A03-4714-A5D4-707679EE91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1756" y="8845855"/>
            <a:ext cx="3453477" cy="116784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BD7B7A27-61E5-4979-8980-9741E83299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0222" y="8904104"/>
            <a:ext cx="3439326" cy="63420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BDE67366-7DA1-498C-8A1B-00DF631632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1742" y="7140663"/>
            <a:ext cx="1571844" cy="1495634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2162FFFB-C29E-4893-BDB3-5FB5D876F2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5019" y="7094743"/>
            <a:ext cx="1857634" cy="143847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3171BE37-D613-4D3D-B6D1-1199610BB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236" y="7143473"/>
            <a:ext cx="149563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5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DFFE38-A057-4B47-B0C5-8BD6E165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046973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817D7AB-5E76-42C5-B6BE-B012EBA7CD68}"/>
              </a:ext>
            </a:extLst>
          </p:cNvPr>
          <p:cNvSpPr/>
          <p:nvPr/>
        </p:nvSpPr>
        <p:spPr>
          <a:xfrm>
            <a:off x="339723" y="2441575"/>
            <a:ext cx="11315699" cy="6804026"/>
          </a:xfrm>
          <a:prstGeom prst="roundRect">
            <a:avLst>
              <a:gd name="adj" fmla="val 1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7595758-C2BF-404C-BBF9-35D0F093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118" y="8559238"/>
            <a:ext cx="3705764" cy="43860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5878E3D-A188-4DF0-BB36-3F6CDEC495E8}"/>
              </a:ext>
            </a:extLst>
          </p:cNvPr>
          <p:cNvSpPr txBox="1"/>
          <p:nvPr/>
        </p:nvSpPr>
        <p:spPr>
          <a:xfrm>
            <a:off x="1352550" y="2708826"/>
            <a:ext cx="8642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400" b="0" dirty="0">
                <a:solidFill>
                  <a:srgbClr val="9A599D"/>
                </a:solidFill>
                <a:effectLst/>
                <a:latin typeface="Arvo"/>
              </a:rPr>
              <a:t>PROCESOS PRODUCTIVOS INDUSTRIALES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FF3B87-C92F-4F2E-A571-1420E9812B31}"/>
              </a:ext>
            </a:extLst>
          </p:cNvPr>
          <p:cNvSpPr txBox="1"/>
          <p:nvPr/>
        </p:nvSpPr>
        <p:spPr>
          <a:xfrm>
            <a:off x="1806345" y="3201537"/>
            <a:ext cx="8382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0" i="0" dirty="0">
                <a:solidFill>
                  <a:srgbClr val="242753"/>
                </a:solidFill>
                <a:effectLst/>
                <a:latin typeface="Roboto"/>
              </a:rPr>
              <a:t>Amplia experiencia en distintos procesos productivos e industriales y de servicio.</a:t>
            </a:r>
            <a:endParaRPr lang="es-CL" sz="1600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E6319D4-BF49-4D54-AB1F-447AC29ED57E}"/>
              </a:ext>
            </a:extLst>
          </p:cNvPr>
          <p:cNvGrpSpPr/>
          <p:nvPr/>
        </p:nvGrpSpPr>
        <p:grpSpPr>
          <a:xfrm>
            <a:off x="1670841" y="3635614"/>
            <a:ext cx="8850317" cy="4538181"/>
            <a:chOff x="871361" y="3589636"/>
            <a:chExt cx="8850317" cy="4538181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6AAB0635-D54B-4EB5-9409-EDE0D3F1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871361" y="3605025"/>
              <a:ext cx="2115293" cy="1448002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E6B0E66C-081E-44F2-9AD5-B2553F11A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056473" y="3598632"/>
              <a:ext cx="2141154" cy="1460788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7BF6C1E8-94AD-48E2-9BE6-659E0D2C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5267447" y="3589636"/>
              <a:ext cx="2163134" cy="1478780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9C0AFC41-7CD9-439F-B822-C6C8C9FA7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7500402" y="3589637"/>
              <a:ext cx="2163134" cy="1478779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A9E1485F-758A-449E-989E-35F306E7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871361" y="5142420"/>
              <a:ext cx="2115293" cy="1448002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B7A99973-12C7-43E4-82FD-A1052139F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056474" y="5121275"/>
              <a:ext cx="2115294" cy="1469147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DDD8C6ED-73BC-48E4-9CAA-7F4D20DDB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5267448" y="5148651"/>
              <a:ext cx="2163134" cy="1479064"/>
            </a:xfrm>
            <a:prstGeom prst="rect">
              <a:avLst/>
            </a:prstGeom>
          </p:spPr>
        </p:pic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BAA12F59-E3CF-4E50-B59A-4212EE4F8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7500403" y="5169631"/>
              <a:ext cx="2210973" cy="1420791"/>
            </a:xfrm>
            <a:prstGeom prst="rect">
              <a:avLst/>
            </a:prstGeom>
          </p:spPr>
        </p:pic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F2B271B1-EFC1-433D-AC1B-C15BA1B64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871361" y="6679815"/>
              <a:ext cx="2148069" cy="1448002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FDAD3D53-B8D6-4255-B0F5-7739E7383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</a:blip>
            <a:stretch>
              <a:fillRect/>
            </a:stretch>
          </p:blipFill>
          <p:spPr>
            <a:xfrm>
              <a:off x="3088682" y="6670657"/>
              <a:ext cx="2108945" cy="1448002"/>
            </a:xfrm>
            <a:prstGeom prst="rect">
              <a:avLst/>
            </a:prstGeom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07F35501-AA95-461F-9663-195D3015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grayscl/>
            </a:blip>
            <a:stretch>
              <a:fillRect/>
            </a:stretch>
          </p:blipFill>
          <p:spPr>
            <a:xfrm>
              <a:off x="5266880" y="6673124"/>
              <a:ext cx="2163134" cy="1446544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1CC71457-8D2E-4CD9-9FB5-2D1D2150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grayscl/>
            </a:blip>
            <a:stretch>
              <a:fillRect/>
            </a:stretch>
          </p:blipFill>
          <p:spPr>
            <a:xfrm>
              <a:off x="7510705" y="6679816"/>
              <a:ext cx="2210973" cy="1420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446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15</Words>
  <Application>Microsoft Office PowerPoint</Application>
  <PresentationFormat>Personalizado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Arvo</vt:lpstr>
      <vt:lpstr>Calibri</vt:lpstr>
      <vt:lpstr>Calibri Light</vt:lpstr>
      <vt:lpstr>Roboto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J. Lopez</dc:creator>
  <cp:lastModifiedBy>José López Hornickel</cp:lastModifiedBy>
  <cp:revision>3</cp:revision>
  <dcterms:created xsi:type="dcterms:W3CDTF">2021-03-30T13:41:50Z</dcterms:created>
  <dcterms:modified xsi:type="dcterms:W3CDTF">2021-03-31T19:40:25Z</dcterms:modified>
</cp:coreProperties>
</file>