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9" r:id="rId4"/>
    <p:sldId id="259" r:id="rId5"/>
    <p:sldId id="272" r:id="rId6"/>
    <p:sldId id="275" r:id="rId7"/>
    <p:sldId id="261" r:id="rId8"/>
    <p:sldId id="270" r:id="rId9"/>
    <p:sldId id="268" r:id="rId10"/>
    <p:sldId id="278" r:id="rId11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1CB58-3A5B-4BD0-894B-5C926CB4BE13}" type="datetimeFigureOut">
              <a:rPr lang="it-IT" smtClean="0"/>
              <a:pPr/>
              <a:t>01/11/2013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EC962-6BC1-414E-8E20-B44785E2347B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1CB58-3A5B-4BD0-894B-5C926CB4BE13}" type="datetimeFigureOut">
              <a:rPr lang="it-IT" smtClean="0"/>
              <a:pPr/>
              <a:t>01/11/2013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EC962-6BC1-414E-8E20-B44785E2347B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1CB58-3A5B-4BD0-894B-5C926CB4BE13}" type="datetimeFigureOut">
              <a:rPr lang="it-IT" smtClean="0"/>
              <a:pPr/>
              <a:t>01/11/2013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EC962-6BC1-414E-8E20-B44785E2347B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1CB58-3A5B-4BD0-894B-5C926CB4BE13}" type="datetimeFigureOut">
              <a:rPr lang="it-IT" smtClean="0"/>
              <a:pPr/>
              <a:t>01/11/2013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EC962-6BC1-414E-8E20-B44785E2347B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1CB58-3A5B-4BD0-894B-5C926CB4BE13}" type="datetimeFigureOut">
              <a:rPr lang="it-IT" smtClean="0"/>
              <a:pPr/>
              <a:t>01/11/2013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EC962-6BC1-414E-8E20-B44785E2347B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1CB58-3A5B-4BD0-894B-5C926CB4BE13}" type="datetimeFigureOut">
              <a:rPr lang="it-IT" smtClean="0"/>
              <a:pPr/>
              <a:t>01/11/2013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EC962-6BC1-414E-8E20-B44785E2347B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1CB58-3A5B-4BD0-894B-5C926CB4BE13}" type="datetimeFigureOut">
              <a:rPr lang="it-IT" smtClean="0"/>
              <a:pPr/>
              <a:t>01/11/2013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EC962-6BC1-414E-8E20-B44785E2347B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1CB58-3A5B-4BD0-894B-5C926CB4BE13}" type="datetimeFigureOut">
              <a:rPr lang="it-IT" smtClean="0"/>
              <a:pPr/>
              <a:t>01/11/2013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EC962-6BC1-414E-8E20-B44785E2347B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1CB58-3A5B-4BD0-894B-5C926CB4BE13}" type="datetimeFigureOut">
              <a:rPr lang="it-IT" smtClean="0"/>
              <a:pPr/>
              <a:t>01/11/2013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EC962-6BC1-414E-8E20-B44785E2347B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1CB58-3A5B-4BD0-894B-5C926CB4BE13}" type="datetimeFigureOut">
              <a:rPr lang="it-IT" smtClean="0"/>
              <a:pPr/>
              <a:t>01/11/2013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EC962-6BC1-414E-8E20-B44785E2347B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1CB58-3A5B-4BD0-894B-5C926CB4BE13}" type="datetimeFigureOut">
              <a:rPr lang="it-IT" smtClean="0"/>
              <a:pPr/>
              <a:t>01/11/2013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EC962-6BC1-414E-8E20-B44785E2347B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41CB58-3A5B-4BD0-894B-5C926CB4BE13}" type="datetimeFigureOut">
              <a:rPr lang="it-IT" smtClean="0"/>
              <a:pPr/>
              <a:t>01/11/2013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EEC962-6BC1-414E-8E20-B44785E2347B}" type="slidenum">
              <a:rPr lang="it-IT" smtClean="0"/>
              <a:pPr/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PROGETTO SERRA INDOOR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i="1" dirty="0" smtClean="0">
                <a:solidFill>
                  <a:schemeClr val="tx1"/>
                </a:solidFill>
              </a:rPr>
              <a:t>Programma principale</a:t>
            </a:r>
            <a:endParaRPr lang="it-IT" i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786210"/>
          </a:xfrm>
        </p:spPr>
        <p:txBody>
          <a:bodyPr>
            <a:normAutofit/>
          </a:bodyPr>
          <a:lstStyle/>
          <a:p>
            <a:r>
              <a:rPr lang="it-IT" dirty="0" smtClean="0"/>
              <a:t>WEB SERVER</a:t>
            </a:r>
            <a:br>
              <a:rPr lang="it-IT" dirty="0" smtClean="0"/>
            </a:br>
            <a:r>
              <a:rPr lang="it-IT" i="1" dirty="0" smtClean="0"/>
              <a:t>Descrizione</a:t>
            </a:r>
            <a:endParaRPr lang="it-IT" i="1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2420888"/>
            <a:ext cx="8229600" cy="3705275"/>
          </a:xfrm>
        </p:spPr>
        <p:txBody>
          <a:bodyPr/>
          <a:lstStyle/>
          <a:p>
            <a:pPr marL="0" indent="0">
              <a:buNone/>
            </a:pPr>
            <a:r>
              <a:rPr lang="it-IT" dirty="0" smtClean="0"/>
              <a:t>Creazione web server tramite Ethernet </a:t>
            </a:r>
            <a:r>
              <a:rPr lang="it-IT" dirty="0" err="1" smtClean="0"/>
              <a:t>Shield</a:t>
            </a:r>
            <a:r>
              <a:rPr lang="it-IT" dirty="0"/>
              <a:t> </a:t>
            </a:r>
            <a:r>
              <a:rPr lang="it-IT" dirty="0" smtClean="0"/>
              <a:t>con visualizzazione dei dati e messaggi </a:t>
            </a:r>
            <a:r>
              <a:rPr lang="it-IT" dirty="0"/>
              <a:t>scritti sulla SD card dal programma principale</a:t>
            </a:r>
            <a:r>
              <a:rPr lang="it-IT" dirty="0" smtClean="0"/>
              <a:t>.</a:t>
            </a:r>
          </a:p>
          <a:p>
            <a:pPr marL="0" indent="0">
              <a:buNone/>
            </a:pPr>
            <a:r>
              <a:rPr lang="it-IT" dirty="0" smtClean="0"/>
              <a:t>L’indirizzo IP è assegnato in modo dinamico tramite protocollo DHCP.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2113391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ACQUISIZIONE DATI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it-IT" dirty="0" err="1" smtClean="0"/>
              <a:t>letturaTA</a:t>
            </a:r>
            <a:r>
              <a:rPr lang="it-IT" dirty="0" smtClean="0"/>
              <a:t>:</a:t>
            </a:r>
          </a:p>
          <a:p>
            <a:pPr lvl="1"/>
            <a:r>
              <a:rPr lang="it-IT" dirty="0" smtClean="0"/>
              <a:t>Descrizione: Funzione che rileva la temperatura e l’umidità dell’aria tramite il sensore e lo assegna alle corrispondenti variabili stampandone il valore sulla </a:t>
            </a:r>
            <a:r>
              <a:rPr lang="it-IT" dirty="0" smtClean="0"/>
              <a:t>seriale.</a:t>
            </a:r>
          </a:p>
          <a:p>
            <a:pPr lvl="1"/>
            <a:endParaRPr lang="it-IT" dirty="0"/>
          </a:p>
          <a:p>
            <a:r>
              <a:rPr lang="it-IT" dirty="0" err="1"/>
              <a:t>letturaUT</a:t>
            </a:r>
            <a:r>
              <a:rPr lang="it-IT" dirty="0"/>
              <a:t>:</a:t>
            </a:r>
          </a:p>
          <a:p>
            <a:pPr lvl="1"/>
            <a:r>
              <a:rPr lang="it-IT" dirty="0"/>
              <a:t>Descrizione: Funzione che rileva l’umidità del terreno tramite il sensore e lo assegna alla variabile dell’umidità stampando il valore sulla </a:t>
            </a:r>
            <a:r>
              <a:rPr lang="it-IT" dirty="0" smtClean="0"/>
              <a:t>seriale.</a:t>
            </a:r>
            <a:endParaRPr lang="it-IT" dirty="0"/>
          </a:p>
          <a:p>
            <a:pPr lvl="1"/>
            <a:endParaRPr lang="it-IT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642918"/>
            <a:ext cx="8229600" cy="5483245"/>
          </a:xfrm>
        </p:spPr>
        <p:txBody>
          <a:bodyPr/>
          <a:lstStyle/>
          <a:p>
            <a:r>
              <a:rPr lang="it-IT" dirty="0" err="1" smtClean="0"/>
              <a:t>letturaGPS</a:t>
            </a:r>
            <a:r>
              <a:rPr lang="it-IT" dirty="0" smtClean="0"/>
              <a:t>:</a:t>
            </a:r>
          </a:p>
          <a:p>
            <a:pPr lvl="1"/>
            <a:r>
              <a:rPr lang="it-IT" dirty="0" smtClean="0"/>
              <a:t>Descrizione: Funzione che rileva longitudine,  latitudine, altitudine,  tempo e velocità e assegna i relativi valori ai rispettivi array di </a:t>
            </a:r>
            <a:r>
              <a:rPr lang="it-IT" dirty="0" smtClean="0"/>
              <a:t>caratteri.</a:t>
            </a:r>
            <a:endParaRPr lang="it-IT" dirty="0" smtClean="0"/>
          </a:p>
          <a:p>
            <a:pPr lvl="1"/>
            <a:endParaRPr lang="it-IT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ELABORAZIONE DATI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 err="1" smtClean="0"/>
              <a:t>controlloUmid</a:t>
            </a:r>
            <a:r>
              <a:rPr lang="it-IT" dirty="0" smtClean="0"/>
              <a:t>:</a:t>
            </a:r>
            <a:endParaRPr lang="it-IT" dirty="0" smtClean="0"/>
          </a:p>
          <a:p>
            <a:pPr lvl="1"/>
            <a:r>
              <a:rPr lang="it-IT" dirty="0" smtClean="0"/>
              <a:t>Descrizione: Funzione che controlla il valore dell'umidità </a:t>
            </a:r>
            <a:r>
              <a:rPr lang="it-IT" dirty="0" smtClean="0"/>
              <a:t>del terreno e </a:t>
            </a:r>
            <a:r>
              <a:rPr lang="it-IT" dirty="0" smtClean="0"/>
              <a:t>richiama la funzione di chiusura per certi valori di </a:t>
            </a:r>
            <a:r>
              <a:rPr lang="it-IT" dirty="0" smtClean="0"/>
              <a:t>umidità.</a:t>
            </a:r>
          </a:p>
          <a:p>
            <a:pPr marL="457200" lvl="1" indent="0">
              <a:buNone/>
            </a:pPr>
            <a:endParaRPr lang="it-IT" dirty="0"/>
          </a:p>
          <a:p>
            <a:r>
              <a:rPr lang="it-IT" dirty="0" err="1"/>
              <a:t>controlloTemp</a:t>
            </a:r>
            <a:endParaRPr lang="it-IT" dirty="0"/>
          </a:p>
          <a:p>
            <a:pPr lvl="1"/>
            <a:r>
              <a:rPr lang="it-IT" dirty="0"/>
              <a:t>Descrizione: Funzione che controlla la temperatura e richiama la funzione di chiusura o apertura tetto per certi valori di temperatura e </a:t>
            </a:r>
            <a:r>
              <a:rPr lang="it-IT" dirty="0" smtClean="0"/>
              <a:t>umidità.</a:t>
            </a:r>
            <a:endParaRPr lang="it-IT" dirty="0"/>
          </a:p>
          <a:p>
            <a:pPr marL="457200" lvl="1" indent="0">
              <a:buNone/>
            </a:pPr>
            <a:endParaRPr lang="it-IT" dirty="0" smtClean="0"/>
          </a:p>
          <a:p>
            <a:pPr lvl="1">
              <a:buNone/>
            </a:pPr>
            <a:endParaRPr lang="it-IT" dirty="0" smtClean="0"/>
          </a:p>
          <a:p>
            <a:pPr lvl="1"/>
            <a:endParaRPr lang="it-IT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GESTIONE TETTO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 err="1" smtClean="0"/>
              <a:t>MotoreTetto</a:t>
            </a:r>
            <a:r>
              <a:rPr lang="it-IT" dirty="0" smtClean="0"/>
              <a:t>:</a:t>
            </a:r>
          </a:p>
          <a:p>
            <a:pPr lvl="1"/>
            <a:r>
              <a:rPr lang="it-IT" dirty="0" smtClean="0"/>
              <a:t>Descrizione: Funzione che gestisce </a:t>
            </a:r>
            <a:r>
              <a:rPr lang="it-IT" dirty="0" smtClean="0"/>
              <a:t>l’apertura/chiusura </a:t>
            </a:r>
            <a:r>
              <a:rPr lang="it-IT" dirty="0" smtClean="0"/>
              <a:t>del tetto della serra chiamata da </a:t>
            </a:r>
            <a:r>
              <a:rPr lang="it-IT" dirty="0" err="1" smtClean="0"/>
              <a:t>controlloUmid</a:t>
            </a:r>
            <a:r>
              <a:rPr lang="it-IT" dirty="0" smtClean="0"/>
              <a:t> </a:t>
            </a:r>
            <a:r>
              <a:rPr lang="it-IT" dirty="0" smtClean="0"/>
              <a:t>o </a:t>
            </a:r>
            <a:r>
              <a:rPr lang="it-IT" dirty="0" err="1" smtClean="0"/>
              <a:t>controlloTemp</a:t>
            </a:r>
            <a:r>
              <a:rPr lang="it-IT" dirty="0"/>
              <a:t>.</a:t>
            </a:r>
            <a:endParaRPr lang="it-IT" dirty="0" smtClean="0"/>
          </a:p>
          <a:p>
            <a:pPr marL="457200" lvl="1" indent="0">
              <a:buNone/>
            </a:pPr>
            <a:r>
              <a:rPr lang="it-IT" dirty="0" smtClean="0"/>
              <a:t>Nota: richiama </a:t>
            </a:r>
            <a:r>
              <a:rPr lang="it-IT" dirty="0" err="1" smtClean="0"/>
              <a:t>avvioMotore</a:t>
            </a:r>
            <a:r>
              <a:rPr lang="it-IT" dirty="0"/>
              <a:t>.</a:t>
            </a:r>
            <a:endParaRPr lang="it-IT" dirty="0" smtClean="0"/>
          </a:p>
          <a:p>
            <a:pPr lvl="1"/>
            <a:endParaRPr lang="it-IT" dirty="0"/>
          </a:p>
          <a:p>
            <a:r>
              <a:rPr lang="it-IT" dirty="0" err="1"/>
              <a:t>avvioMotore</a:t>
            </a:r>
            <a:r>
              <a:rPr lang="it-IT" dirty="0"/>
              <a:t>:</a:t>
            </a:r>
          </a:p>
          <a:p>
            <a:pPr lvl="1"/>
            <a:r>
              <a:rPr lang="it-IT" dirty="0"/>
              <a:t>Descrizione: Funzione che gestisce il motore usata per il funzionamento del tetto.</a:t>
            </a:r>
          </a:p>
          <a:p>
            <a:pPr lvl="1"/>
            <a:endParaRPr lang="it-IT" dirty="0" smtClean="0"/>
          </a:p>
          <a:p>
            <a:pPr lvl="1"/>
            <a:endParaRPr lang="it-IT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GESTIONE IRRIGATORE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 smtClean="0"/>
              <a:t>avvioIrrigatore</a:t>
            </a:r>
            <a:r>
              <a:rPr lang="it-IT" dirty="0" smtClean="0"/>
              <a:t>:</a:t>
            </a:r>
            <a:endParaRPr lang="it-IT" dirty="0" smtClean="0"/>
          </a:p>
          <a:p>
            <a:pPr lvl="1"/>
            <a:r>
              <a:rPr lang="it-IT" dirty="0" smtClean="0"/>
              <a:t>Descrizione: Funzione che gestisce l’apertura dell’impianto di </a:t>
            </a:r>
            <a:r>
              <a:rPr lang="it-IT" dirty="0" smtClean="0"/>
              <a:t>irrigazione.</a:t>
            </a:r>
          </a:p>
          <a:p>
            <a:pPr lvl="1"/>
            <a:endParaRPr lang="it-IT" dirty="0"/>
          </a:p>
          <a:p>
            <a:r>
              <a:rPr lang="it-IT" dirty="0" err="1"/>
              <a:t>spegniIrrigatore</a:t>
            </a:r>
            <a:r>
              <a:rPr lang="it-IT" dirty="0"/>
              <a:t>:</a:t>
            </a:r>
          </a:p>
          <a:p>
            <a:pPr lvl="1"/>
            <a:r>
              <a:rPr lang="it-IT" dirty="0"/>
              <a:t>Descrizione: Funzione che gestisce lo spegnimento dell'impianto di irrigazione.</a:t>
            </a:r>
          </a:p>
          <a:p>
            <a:pPr marL="457200" lvl="1" indent="0">
              <a:buNone/>
            </a:pPr>
            <a:endParaRPr lang="it-IT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GESTIONE S</a:t>
            </a:r>
            <a:r>
              <a:rPr lang="it-IT" dirty="0" smtClean="0"/>
              <a:t>D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t-IT" dirty="0" err="1" smtClean="0"/>
              <a:t>tempSD</a:t>
            </a:r>
            <a:r>
              <a:rPr lang="it-IT" dirty="0" smtClean="0"/>
              <a:t>:</a:t>
            </a:r>
            <a:endParaRPr lang="it-IT" dirty="0" smtClean="0"/>
          </a:p>
          <a:p>
            <a:pPr lvl="1"/>
            <a:r>
              <a:rPr lang="it-IT" dirty="0" smtClean="0"/>
              <a:t>Descrizione: Funzione che </a:t>
            </a:r>
            <a:r>
              <a:rPr lang="it-IT" dirty="0" smtClean="0"/>
              <a:t>scrive i valori di temperatura in un file di testo nella SD.</a:t>
            </a:r>
          </a:p>
          <a:p>
            <a:pPr lvl="1"/>
            <a:endParaRPr lang="it-IT" dirty="0" smtClean="0"/>
          </a:p>
          <a:p>
            <a:r>
              <a:rPr lang="it-IT" dirty="0" err="1" smtClean="0"/>
              <a:t>umtSD</a:t>
            </a:r>
            <a:r>
              <a:rPr lang="it-IT" dirty="0"/>
              <a:t>:</a:t>
            </a:r>
          </a:p>
          <a:p>
            <a:pPr lvl="1"/>
            <a:r>
              <a:rPr lang="it-IT" dirty="0"/>
              <a:t>Descrizione: Funzione che scrive i valori di </a:t>
            </a:r>
            <a:r>
              <a:rPr lang="it-IT" dirty="0" smtClean="0"/>
              <a:t>umidità del terreno </a:t>
            </a:r>
            <a:r>
              <a:rPr lang="it-IT" dirty="0"/>
              <a:t>in un file di testo nella </a:t>
            </a:r>
            <a:r>
              <a:rPr lang="it-IT" dirty="0" smtClean="0"/>
              <a:t>SD.</a:t>
            </a:r>
          </a:p>
          <a:p>
            <a:pPr lvl="1"/>
            <a:endParaRPr lang="it-IT" dirty="0"/>
          </a:p>
          <a:p>
            <a:r>
              <a:rPr lang="it-IT" dirty="0" err="1" smtClean="0"/>
              <a:t>msgSD</a:t>
            </a:r>
            <a:r>
              <a:rPr lang="it-IT" dirty="0"/>
              <a:t>:</a:t>
            </a:r>
          </a:p>
          <a:p>
            <a:pPr lvl="1"/>
            <a:r>
              <a:rPr lang="it-IT" dirty="0"/>
              <a:t>Descrizione: Funzione che </a:t>
            </a:r>
            <a:r>
              <a:rPr lang="it-IT" dirty="0" smtClean="0"/>
              <a:t>salva i messaggi di risposta in </a:t>
            </a:r>
            <a:r>
              <a:rPr lang="it-IT" dirty="0"/>
              <a:t>un file di testo nella </a:t>
            </a:r>
            <a:r>
              <a:rPr lang="it-IT" dirty="0" smtClean="0"/>
              <a:t>SD.</a:t>
            </a:r>
            <a:endParaRPr lang="it-IT" dirty="0"/>
          </a:p>
          <a:p>
            <a:pPr lvl="1"/>
            <a:endParaRPr lang="it-IT" dirty="0"/>
          </a:p>
          <a:p>
            <a:pPr lvl="1"/>
            <a:endParaRPr lang="it-IT" dirty="0"/>
          </a:p>
          <a:p>
            <a:pPr lvl="1"/>
            <a:endParaRPr lang="it-IT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GESTIONE SMS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dirty="0" err="1" smtClean="0"/>
              <a:t>invioSMS</a:t>
            </a:r>
            <a:r>
              <a:rPr lang="it-IT" dirty="0" smtClean="0"/>
              <a:t>:</a:t>
            </a:r>
          </a:p>
          <a:p>
            <a:pPr lvl="1"/>
            <a:r>
              <a:rPr lang="it-IT" dirty="0" smtClean="0"/>
              <a:t>Descrizione: Funzione che gestisce l'invio di un SMS ad un numero prestabilito. Il contenuto del SMS è la richiesta di approvazione dell’irrigazione con annessa la posizione della </a:t>
            </a:r>
            <a:r>
              <a:rPr lang="it-IT" dirty="0" smtClean="0"/>
              <a:t>serra.</a:t>
            </a:r>
          </a:p>
          <a:p>
            <a:pPr lvl="1"/>
            <a:endParaRPr lang="it-IT" dirty="0"/>
          </a:p>
          <a:p>
            <a:r>
              <a:rPr lang="it-IT" dirty="0" err="1"/>
              <a:t>letturaSMS</a:t>
            </a:r>
            <a:r>
              <a:rPr lang="it-IT" dirty="0"/>
              <a:t>:</a:t>
            </a:r>
          </a:p>
          <a:p>
            <a:pPr lvl="1"/>
            <a:r>
              <a:rPr lang="it-IT" dirty="0"/>
              <a:t>Descrizione: Funzione che gestisce la lettura di un SMS. Il mittente e contenuto del SMS vengono salvati nei rispettivi array di caratteri. Esegue controlli circa la validità del mittente e il testo del messaggio.</a:t>
            </a:r>
          </a:p>
          <a:p>
            <a:pPr marL="457200" lvl="1" indent="0">
              <a:buNone/>
            </a:pPr>
            <a:endParaRPr lang="it-IT" dirty="0" smtClean="0"/>
          </a:p>
          <a:p>
            <a:pPr lvl="1"/>
            <a:endParaRPr lang="it-IT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PIN-OUT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A0: sensore umidità </a:t>
            </a:r>
            <a:r>
              <a:rPr lang="it-IT" dirty="0" smtClean="0"/>
              <a:t>terreno</a:t>
            </a:r>
          </a:p>
          <a:p>
            <a:r>
              <a:rPr lang="it-IT" dirty="0"/>
              <a:t>6: sensore temperatura/umidità aria</a:t>
            </a:r>
          </a:p>
          <a:p>
            <a:r>
              <a:rPr lang="it-IT" dirty="0"/>
              <a:t>7: direzione motore</a:t>
            </a:r>
          </a:p>
          <a:p>
            <a:r>
              <a:rPr lang="it-IT" dirty="0"/>
              <a:t>8: </a:t>
            </a:r>
            <a:r>
              <a:rPr lang="it-IT" dirty="0" smtClean="0"/>
              <a:t>motore</a:t>
            </a:r>
            <a:endParaRPr lang="it-IT" dirty="0" smtClean="0"/>
          </a:p>
          <a:p>
            <a:r>
              <a:rPr lang="it-IT" dirty="0"/>
              <a:t>9</a:t>
            </a:r>
            <a:r>
              <a:rPr lang="it-IT" dirty="0" smtClean="0"/>
              <a:t>: </a:t>
            </a:r>
            <a:r>
              <a:rPr lang="it-IT" dirty="0" smtClean="0"/>
              <a:t>irrigatore</a:t>
            </a:r>
          </a:p>
          <a:p>
            <a:r>
              <a:rPr lang="it-IT" dirty="0" smtClean="0"/>
              <a:t>10: SD</a:t>
            </a:r>
            <a:endParaRPr lang="it-IT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398</Words>
  <Application>Microsoft Office PowerPoint</Application>
  <PresentationFormat>Presentazione su schermo (4:3)</PresentationFormat>
  <Paragraphs>56</Paragraphs>
  <Slides>10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3" baseType="lpstr">
      <vt:lpstr>Arial</vt:lpstr>
      <vt:lpstr>Calibri</vt:lpstr>
      <vt:lpstr>Tema di Office</vt:lpstr>
      <vt:lpstr>PROGETTO SERRA INDOOR</vt:lpstr>
      <vt:lpstr>ACQUISIZIONE DATI</vt:lpstr>
      <vt:lpstr>Presentazione standard di PowerPoint</vt:lpstr>
      <vt:lpstr>ELABORAZIONE DATI</vt:lpstr>
      <vt:lpstr>GESTIONE TETTO</vt:lpstr>
      <vt:lpstr>GESTIONE IRRIGATORE</vt:lpstr>
      <vt:lpstr>GESTIONE SD</vt:lpstr>
      <vt:lpstr>GESTIONE SMS</vt:lpstr>
      <vt:lpstr>PIN-OUT</vt:lpstr>
      <vt:lpstr>WEB SERVER Descrizione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SERRA INDOOR</dc:title>
  <dc:creator>TM-STATION</dc:creator>
  <cp:lastModifiedBy>Stefano83</cp:lastModifiedBy>
  <cp:revision>26</cp:revision>
  <dcterms:created xsi:type="dcterms:W3CDTF">2013-06-13T07:43:11Z</dcterms:created>
  <dcterms:modified xsi:type="dcterms:W3CDTF">2013-11-01T17:47:23Z</dcterms:modified>
</cp:coreProperties>
</file>