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59" r:id="rId6"/>
    <p:sldId id="260" r:id="rId7"/>
    <p:sldId id="272" r:id="rId8"/>
    <p:sldId id="273" r:id="rId9"/>
    <p:sldId id="274" r:id="rId10"/>
    <p:sldId id="275" r:id="rId11"/>
    <p:sldId id="276" r:id="rId12"/>
    <p:sldId id="261" r:id="rId13"/>
    <p:sldId id="262" r:id="rId14"/>
    <p:sldId id="263" r:id="rId15"/>
    <p:sldId id="264" r:id="rId16"/>
    <p:sldId id="266" r:id="rId17"/>
    <p:sldId id="270" r:id="rId18"/>
    <p:sldId id="271" r:id="rId19"/>
    <p:sldId id="268" r:id="rId20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CB58-3A5B-4BD0-894B-5C926CB4BE13}" type="datetimeFigureOut">
              <a:rPr lang="it-IT" smtClean="0"/>
              <a:pPr/>
              <a:t>27/06/2013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EC962-6BC1-414E-8E20-B44785E2347B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CB58-3A5B-4BD0-894B-5C926CB4BE13}" type="datetimeFigureOut">
              <a:rPr lang="it-IT" smtClean="0"/>
              <a:pPr/>
              <a:t>27/06/2013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EC962-6BC1-414E-8E20-B44785E2347B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CB58-3A5B-4BD0-894B-5C926CB4BE13}" type="datetimeFigureOut">
              <a:rPr lang="it-IT" smtClean="0"/>
              <a:pPr/>
              <a:t>27/06/2013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EC962-6BC1-414E-8E20-B44785E2347B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CB58-3A5B-4BD0-894B-5C926CB4BE13}" type="datetimeFigureOut">
              <a:rPr lang="it-IT" smtClean="0"/>
              <a:pPr/>
              <a:t>27/06/2013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EC962-6BC1-414E-8E20-B44785E2347B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CB58-3A5B-4BD0-894B-5C926CB4BE13}" type="datetimeFigureOut">
              <a:rPr lang="it-IT" smtClean="0"/>
              <a:pPr/>
              <a:t>27/06/2013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EC962-6BC1-414E-8E20-B44785E2347B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CB58-3A5B-4BD0-894B-5C926CB4BE13}" type="datetimeFigureOut">
              <a:rPr lang="it-IT" smtClean="0"/>
              <a:pPr/>
              <a:t>27/06/2013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EC962-6BC1-414E-8E20-B44785E2347B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CB58-3A5B-4BD0-894B-5C926CB4BE13}" type="datetimeFigureOut">
              <a:rPr lang="it-IT" smtClean="0"/>
              <a:pPr/>
              <a:t>27/06/2013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EC962-6BC1-414E-8E20-B44785E2347B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CB58-3A5B-4BD0-894B-5C926CB4BE13}" type="datetimeFigureOut">
              <a:rPr lang="it-IT" smtClean="0"/>
              <a:pPr/>
              <a:t>27/06/2013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EC962-6BC1-414E-8E20-B44785E2347B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CB58-3A5B-4BD0-894B-5C926CB4BE13}" type="datetimeFigureOut">
              <a:rPr lang="it-IT" smtClean="0"/>
              <a:pPr/>
              <a:t>27/06/2013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EC962-6BC1-414E-8E20-B44785E2347B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CB58-3A5B-4BD0-894B-5C926CB4BE13}" type="datetimeFigureOut">
              <a:rPr lang="it-IT" smtClean="0"/>
              <a:pPr/>
              <a:t>27/06/2013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EC962-6BC1-414E-8E20-B44785E2347B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CB58-3A5B-4BD0-894B-5C926CB4BE13}" type="datetimeFigureOut">
              <a:rPr lang="it-IT" smtClean="0"/>
              <a:pPr/>
              <a:t>27/06/2013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EC962-6BC1-414E-8E20-B44785E2347B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1CB58-3A5B-4BD0-894B-5C926CB4BE13}" type="datetimeFigureOut">
              <a:rPr lang="it-IT" smtClean="0"/>
              <a:pPr/>
              <a:t>27/06/2013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EC962-6BC1-414E-8E20-B44785E2347B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SERRA INDOOR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GESTIONE IRRIGATORE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avvioIrr</a:t>
            </a:r>
            <a:r>
              <a:rPr lang="it-IT" dirty="0" smtClean="0"/>
              <a:t>:</a:t>
            </a:r>
          </a:p>
          <a:p>
            <a:pPr lvl="1"/>
            <a:r>
              <a:rPr lang="it-IT" dirty="0" smtClean="0"/>
              <a:t>Descrizione: Funzione che gestisce l’apertura dell’impianto di irrigazione</a:t>
            </a:r>
            <a:endParaRPr lang="it-IT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340369"/>
          </a:xfrm>
        </p:spPr>
        <p:txBody>
          <a:bodyPr/>
          <a:lstStyle/>
          <a:p>
            <a:r>
              <a:rPr lang="it-IT" dirty="0" err="1" smtClean="0"/>
              <a:t>spegIrr</a:t>
            </a:r>
            <a:r>
              <a:rPr lang="it-IT" dirty="0" smtClean="0"/>
              <a:t>:</a:t>
            </a:r>
          </a:p>
          <a:p>
            <a:pPr lvl="1"/>
            <a:r>
              <a:rPr lang="it-IT" smtClean="0"/>
              <a:t>Descrizione: </a:t>
            </a:r>
            <a:r>
              <a:rPr lang="it-IT" smtClean="0"/>
              <a:t>Funzione che gestisce lo spegnimento dell'impianto di irrigazione</a:t>
            </a:r>
            <a:endParaRPr lang="it-IT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LCD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showTemp</a:t>
            </a:r>
            <a:r>
              <a:rPr lang="it-IT" dirty="0" smtClean="0"/>
              <a:t>:</a:t>
            </a:r>
          </a:p>
          <a:p>
            <a:pPr lvl="1"/>
            <a:r>
              <a:rPr lang="it-IT" dirty="0" smtClean="0"/>
              <a:t>Descrizione: Funzione che visualizza il più recente valore rilevato di temperatura su </a:t>
            </a:r>
            <a:r>
              <a:rPr lang="it-IT" dirty="0" smtClean="0"/>
              <a:t>LCD</a:t>
            </a:r>
            <a:endParaRPr lang="it-IT" dirty="0" smtClean="0"/>
          </a:p>
          <a:p>
            <a:pPr lvl="1"/>
            <a:endParaRPr lang="it-IT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411807"/>
          </a:xfrm>
        </p:spPr>
        <p:txBody>
          <a:bodyPr/>
          <a:lstStyle/>
          <a:p>
            <a:r>
              <a:rPr lang="it-IT" dirty="0" err="1" smtClean="0"/>
              <a:t>showUmid</a:t>
            </a:r>
            <a:r>
              <a:rPr lang="it-IT" dirty="0" smtClean="0"/>
              <a:t>:</a:t>
            </a:r>
          </a:p>
          <a:p>
            <a:pPr lvl="1"/>
            <a:r>
              <a:rPr lang="it-IT" dirty="0" smtClean="0"/>
              <a:t>Descrizione: Funzione che visualizza il più recente valore rilevato dell’umidità del terreno  su </a:t>
            </a:r>
            <a:r>
              <a:rPr lang="it-IT" dirty="0" smtClean="0"/>
              <a:t>LCD</a:t>
            </a:r>
            <a:endParaRPr lang="it-IT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340369"/>
          </a:xfrm>
        </p:spPr>
        <p:txBody>
          <a:bodyPr/>
          <a:lstStyle/>
          <a:p>
            <a:r>
              <a:rPr lang="it-IT" dirty="0" err="1" smtClean="0"/>
              <a:t>messageTIC</a:t>
            </a:r>
            <a:r>
              <a:rPr lang="it-IT" dirty="0" smtClean="0"/>
              <a:t>:</a:t>
            </a:r>
          </a:p>
          <a:p>
            <a:pPr lvl="1"/>
            <a:r>
              <a:rPr lang="it-IT" dirty="0" smtClean="0"/>
              <a:t>Descrizione: Funzione che visualizza un messaggio di chiusura del tetto in corso (</a:t>
            </a:r>
            <a:r>
              <a:rPr lang="it-IT" dirty="0" err="1" smtClean="0"/>
              <a:t>TIC=</a:t>
            </a:r>
            <a:r>
              <a:rPr lang="it-IT" dirty="0" smtClean="0"/>
              <a:t> Tetto In Chiusura</a:t>
            </a:r>
            <a:r>
              <a:rPr lang="it-IT" dirty="0" smtClean="0"/>
              <a:t>)</a:t>
            </a:r>
            <a:endParaRPr lang="it-IT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411807"/>
          </a:xfrm>
        </p:spPr>
        <p:txBody>
          <a:bodyPr/>
          <a:lstStyle/>
          <a:p>
            <a:r>
              <a:rPr lang="it-IT" dirty="0" err="1" smtClean="0"/>
              <a:t>messageTIA</a:t>
            </a:r>
            <a:r>
              <a:rPr lang="it-IT" dirty="0" smtClean="0"/>
              <a:t>:</a:t>
            </a:r>
          </a:p>
          <a:p>
            <a:pPr lvl="1"/>
            <a:r>
              <a:rPr lang="it-IT" dirty="0" smtClean="0"/>
              <a:t>Descrizione: Funzione che visualizza un messaggio di apertura del tetto in corso (</a:t>
            </a:r>
            <a:r>
              <a:rPr lang="it-IT" dirty="0" err="1" smtClean="0"/>
              <a:t>TIA=</a:t>
            </a:r>
            <a:r>
              <a:rPr lang="it-IT" dirty="0" smtClean="0"/>
              <a:t> Tetto In Apertura</a:t>
            </a:r>
            <a:r>
              <a:rPr lang="it-IT" dirty="0" smtClean="0"/>
              <a:t>)</a:t>
            </a:r>
            <a:endParaRPr lang="it-IT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483245"/>
          </a:xfrm>
        </p:spPr>
        <p:txBody>
          <a:bodyPr/>
          <a:lstStyle/>
          <a:p>
            <a:r>
              <a:rPr lang="it-IT" dirty="0" err="1" smtClean="0"/>
              <a:t>messageIIC</a:t>
            </a:r>
            <a:r>
              <a:rPr lang="it-IT" dirty="0" smtClean="0"/>
              <a:t>:</a:t>
            </a:r>
          </a:p>
          <a:p>
            <a:pPr lvl="1"/>
            <a:r>
              <a:rPr lang="it-IT" dirty="0" smtClean="0"/>
              <a:t>Descrizione: Funzione che visualizza un messaggio per indicare un'irrigazione in corso (IIC = Irrigazione In Corso</a:t>
            </a:r>
            <a:r>
              <a:rPr lang="it-IT" dirty="0" smtClean="0"/>
              <a:t>)</a:t>
            </a:r>
            <a:endParaRPr lang="it-IT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SMS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invioSMS</a:t>
            </a:r>
            <a:r>
              <a:rPr lang="it-IT" dirty="0" smtClean="0"/>
              <a:t>:</a:t>
            </a:r>
          </a:p>
          <a:p>
            <a:pPr lvl="1"/>
            <a:r>
              <a:rPr lang="it-IT" dirty="0" smtClean="0"/>
              <a:t>Descrizione: </a:t>
            </a:r>
            <a:r>
              <a:rPr lang="it-IT" dirty="0" smtClean="0"/>
              <a:t>Funzione </a:t>
            </a:r>
            <a:r>
              <a:rPr lang="it-IT" dirty="0" smtClean="0"/>
              <a:t>che gestisce l'invio di un SMS ad un numero </a:t>
            </a:r>
            <a:r>
              <a:rPr lang="it-IT" dirty="0" smtClean="0"/>
              <a:t>prestabilito. Il contenuto del SMS è la richiesta di approvazione dell’irrigazione con annessa la posizione della serra</a:t>
            </a:r>
          </a:p>
          <a:p>
            <a:pPr lvl="1"/>
            <a:endParaRPr lang="it-IT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411807"/>
          </a:xfrm>
        </p:spPr>
        <p:txBody>
          <a:bodyPr/>
          <a:lstStyle/>
          <a:p>
            <a:r>
              <a:rPr lang="it-IT" dirty="0" err="1" smtClean="0"/>
              <a:t>letturaSMS</a:t>
            </a:r>
            <a:r>
              <a:rPr lang="it-IT" dirty="0" smtClean="0"/>
              <a:t>:</a:t>
            </a:r>
          </a:p>
          <a:p>
            <a:pPr lvl="1"/>
            <a:r>
              <a:rPr lang="it-IT" dirty="0" smtClean="0"/>
              <a:t>Descrizione: Funzione che gestisce </a:t>
            </a:r>
            <a:r>
              <a:rPr lang="it-IT" dirty="0" smtClean="0"/>
              <a:t>la lettura </a:t>
            </a:r>
            <a:r>
              <a:rPr lang="it-IT" dirty="0" smtClean="0"/>
              <a:t>di un </a:t>
            </a:r>
            <a:r>
              <a:rPr lang="it-IT" dirty="0" smtClean="0"/>
              <a:t>SMS. Il mittente e </a:t>
            </a:r>
            <a:r>
              <a:rPr lang="it-IT" dirty="0" smtClean="0"/>
              <a:t>contenuto del SMS </a:t>
            </a:r>
            <a:r>
              <a:rPr lang="it-IT" dirty="0" smtClean="0"/>
              <a:t>vengono salvati nei rispettivi </a:t>
            </a:r>
            <a:r>
              <a:rPr lang="it-IT" dirty="0" err="1" smtClean="0"/>
              <a:t>array</a:t>
            </a:r>
            <a:r>
              <a:rPr lang="it-IT" dirty="0" smtClean="0"/>
              <a:t> di caratteri. Esegue controlli circa la validità del mittente e il testo del messaggio.</a:t>
            </a:r>
            <a:endParaRPr lang="it-IT" dirty="0" smtClean="0"/>
          </a:p>
          <a:p>
            <a:pPr lvl="1"/>
            <a:endParaRPr lang="it-IT" dirty="0" smtClean="0"/>
          </a:p>
          <a:p>
            <a:pPr lvl="1"/>
            <a:endParaRPr lang="it-IT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PIN-OUT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A0: sensore umidità terreno</a:t>
            </a:r>
          </a:p>
          <a:p>
            <a:r>
              <a:rPr lang="it-IT" dirty="0" smtClean="0"/>
              <a:t>1: irrigatore</a:t>
            </a:r>
          </a:p>
          <a:p>
            <a:r>
              <a:rPr lang="it-IT" dirty="0" smtClean="0"/>
              <a:t>2,3,4,5,11,12: LCD</a:t>
            </a:r>
          </a:p>
          <a:p>
            <a:r>
              <a:rPr lang="it-IT" dirty="0" smtClean="0"/>
              <a:t>6: sensore temperatura/umidità aria</a:t>
            </a:r>
          </a:p>
          <a:p>
            <a:r>
              <a:rPr lang="it-IT" dirty="0" smtClean="0"/>
              <a:t>7: direzione motore</a:t>
            </a:r>
          </a:p>
          <a:p>
            <a:r>
              <a:rPr lang="it-IT" dirty="0" smtClean="0"/>
              <a:t>8: motore</a:t>
            </a:r>
            <a:endParaRPr lang="it-IT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ACQUISIZIONE DATI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letturaTUA</a:t>
            </a:r>
            <a:r>
              <a:rPr lang="it-IT" dirty="0" smtClean="0"/>
              <a:t>:</a:t>
            </a:r>
            <a:endParaRPr lang="it-IT" dirty="0" smtClean="0"/>
          </a:p>
          <a:p>
            <a:pPr lvl="1"/>
            <a:r>
              <a:rPr lang="it-IT" dirty="0" smtClean="0"/>
              <a:t>Descrizione: Funzione che rileva la </a:t>
            </a:r>
            <a:r>
              <a:rPr lang="it-IT" dirty="0" smtClean="0"/>
              <a:t>temperatura e l’umidità dell’aria </a:t>
            </a:r>
            <a:r>
              <a:rPr lang="it-IT" dirty="0" smtClean="0"/>
              <a:t>tramite il sensore e lo assegna </a:t>
            </a:r>
            <a:r>
              <a:rPr lang="it-IT" dirty="0" smtClean="0"/>
              <a:t>alle corrispondenti variabili stampandone </a:t>
            </a:r>
            <a:r>
              <a:rPr lang="it-IT" dirty="0" smtClean="0"/>
              <a:t>il valore sulla </a:t>
            </a:r>
            <a:r>
              <a:rPr lang="it-IT" dirty="0" smtClean="0"/>
              <a:t>seriale</a:t>
            </a:r>
            <a:endParaRPr lang="it-IT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411807"/>
          </a:xfrm>
        </p:spPr>
        <p:txBody>
          <a:bodyPr/>
          <a:lstStyle/>
          <a:p>
            <a:r>
              <a:rPr lang="it-IT" dirty="0" err="1" smtClean="0"/>
              <a:t>letturaUT</a:t>
            </a:r>
            <a:r>
              <a:rPr lang="it-IT" dirty="0" smtClean="0"/>
              <a:t>:</a:t>
            </a:r>
            <a:endParaRPr lang="it-IT" dirty="0" smtClean="0"/>
          </a:p>
          <a:p>
            <a:pPr lvl="1"/>
            <a:r>
              <a:rPr lang="it-IT" dirty="0" smtClean="0"/>
              <a:t>Descrizione: Funzione che rileva l’umidità del terreno tramite il sensore e lo assegna alla variabile dell’umidità stampando il valore sulla </a:t>
            </a:r>
            <a:r>
              <a:rPr lang="it-IT" dirty="0" smtClean="0"/>
              <a:t>seriale</a:t>
            </a:r>
            <a:endParaRPr lang="it-IT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483245"/>
          </a:xfrm>
        </p:spPr>
        <p:txBody>
          <a:bodyPr/>
          <a:lstStyle/>
          <a:p>
            <a:r>
              <a:rPr lang="it-IT" dirty="0" err="1" smtClean="0"/>
              <a:t>letturaGPS</a:t>
            </a:r>
            <a:r>
              <a:rPr lang="it-IT" dirty="0" smtClean="0"/>
              <a:t>:</a:t>
            </a:r>
          </a:p>
          <a:p>
            <a:pPr lvl="1"/>
            <a:r>
              <a:rPr lang="it-IT" dirty="0" smtClean="0"/>
              <a:t>Descrizione: Funzione che </a:t>
            </a:r>
            <a:r>
              <a:rPr lang="it-IT" dirty="0" smtClean="0"/>
              <a:t>rileva longitudine,  latitudine, altitudine,  tempo e velocità e assegna i relativi valori ai rispettivi </a:t>
            </a:r>
            <a:r>
              <a:rPr lang="it-IT" dirty="0" err="1" smtClean="0"/>
              <a:t>array</a:t>
            </a:r>
            <a:r>
              <a:rPr lang="it-IT" dirty="0" smtClean="0"/>
              <a:t> di caratteri</a:t>
            </a:r>
            <a:endParaRPr lang="it-IT" dirty="0" smtClean="0"/>
          </a:p>
          <a:p>
            <a:pPr lvl="1"/>
            <a:endParaRPr lang="it-IT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ELABORAZIONE DATI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controlloUT</a:t>
            </a:r>
            <a:r>
              <a:rPr lang="it-IT" dirty="0" smtClean="0"/>
              <a:t>:</a:t>
            </a:r>
            <a:endParaRPr lang="it-IT" dirty="0" smtClean="0"/>
          </a:p>
          <a:p>
            <a:pPr lvl="1"/>
            <a:r>
              <a:rPr lang="it-IT" dirty="0" smtClean="0"/>
              <a:t>Descrizione: Funzione che controlla il valore dell'umidità e richiama la funzione di </a:t>
            </a:r>
            <a:r>
              <a:rPr lang="it-IT" dirty="0" smtClean="0"/>
              <a:t>chiusura </a:t>
            </a:r>
            <a:r>
              <a:rPr lang="it-IT" dirty="0" smtClean="0"/>
              <a:t>per certi valori di umidità</a:t>
            </a:r>
          </a:p>
          <a:p>
            <a:pPr lvl="1"/>
            <a:r>
              <a:rPr lang="it-IT" dirty="0" smtClean="0"/>
              <a:t>Note</a:t>
            </a:r>
            <a:r>
              <a:rPr lang="it-IT" dirty="0" smtClean="0"/>
              <a:t>: richiama </a:t>
            </a:r>
            <a:r>
              <a:rPr lang="it-IT" dirty="0" smtClean="0"/>
              <a:t>2</a:t>
            </a:r>
            <a:r>
              <a:rPr lang="it-IT" dirty="0" smtClean="0"/>
              <a:t> </a:t>
            </a:r>
            <a:r>
              <a:rPr lang="it-IT" dirty="0" smtClean="0"/>
              <a:t>altre funzioni nel suo corpo: </a:t>
            </a:r>
            <a:r>
              <a:rPr lang="it-IT" dirty="0" err="1" smtClean="0"/>
              <a:t>letturaUmid</a:t>
            </a:r>
            <a:r>
              <a:rPr lang="it-IT" dirty="0" smtClean="0"/>
              <a:t> e </a:t>
            </a:r>
            <a:r>
              <a:rPr lang="it-IT" dirty="0" err="1" smtClean="0"/>
              <a:t>chiusuraTetto</a:t>
            </a:r>
            <a:endParaRPr lang="it-IT" dirty="0" smtClean="0"/>
          </a:p>
          <a:p>
            <a:pPr lvl="1">
              <a:buNone/>
            </a:pPr>
            <a:endParaRPr lang="it-IT" dirty="0" smtClean="0"/>
          </a:p>
          <a:p>
            <a:pPr lvl="1"/>
            <a:endParaRPr lang="it-IT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411807"/>
          </a:xfrm>
        </p:spPr>
        <p:txBody>
          <a:bodyPr/>
          <a:lstStyle/>
          <a:p>
            <a:r>
              <a:rPr lang="it-IT" dirty="0" err="1" smtClean="0"/>
              <a:t>controlloTUA</a:t>
            </a:r>
            <a:r>
              <a:rPr lang="it-IT" dirty="0" smtClean="0"/>
              <a:t>:</a:t>
            </a:r>
            <a:endParaRPr lang="it-IT" dirty="0" smtClean="0"/>
          </a:p>
          <a:p>
            <a:pPr lvl="1"/>
            <a:r>
              <a:rPr lang="it-IT" dirty="0" smtClean="0"/>
              <a:t>Descrizione: Funzione che controlla la temperatura e richiama la funzione di chiusura o apertura tetto per certi valori di temperatura e </a:t>
            </a:r>
            <a:r>
              <a:rPr lang="it-IT" dirty="0" smtClean="0"/>
              <a:t>umidità</a:t>
            </a:r>
          </a:p>
          <a:p>
            <a:pPr lvl="1"/>
            <a:r>
              <a:rPr lang="it-IT" dirty="0" smtClean="0"/>
              <a:t>Note</a:t>
            </a:r>
            <a:r>
              <a:rPr lang="it-IT" dirty="0" smtClean="0"/>
              <a:t>: richiama 3 altre funzioni nel suo corpo: </a:t>
            </a:r>
            <a:r>
              <a:rPr lang="it-IT" dirty="0" err="1" smtClean="0"/>
              <a:t>letturaTemp</a:t>
            </a:r>
            <a:r>
              <a:rPr lang="it-IT" dirty="0" smtClean="0"/>
              <a:t>, </a:t>
            </a:r>
            <a:r>
              <a:rPr lang="it-IT" dirty="0" err="1" smtClean="0"/>
              <a:t>chiusuraTetto</a:t>
            </a:r>
            <a:r>
              <a:rPr lang="it-IT" dirty="0" smtClean="0"/>
              <a:t> e </a:t>
            </a:r>
            <a:r>
              <a:rPr lang="it-IT" dirty="0" err="1" smtClean="0"/>
              <a:t>aperturaTetto</a:t>
            </a:r>
            <a:endParaRPr lang="it-IT" dirty="0" smtClean="0"/>
          </a:p>
          <a:p>
            <a:pPr lvl="1"/>
            <a:endParaRPr lang="it-IT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GESTIONE TETTO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chiusuraTetto</a:t>
            </a:r>
            <a:r>
              <a:rPr lang="it-IT" dirty="0" smtClean="0"/>
              <a:t>:</a:t>
            </a:r>
          </a:p>
          <a:p>
            <a:pPr lvl="1"/>
            <a:r>
              <a:rPr lang="it-IT" dirty="0" smtClean="0"/>
              <a:t>Descrizione: </a:t>
            </a:r>
            <a:r>
              <a:rPr lang="it-IT" dirty="0" smtClean="0"/>
              <a:t>Funzione </a:t>
            </a:r>
            <a:r>
              <a:rPr lang="it-IT" dirty="0" smtClean="0"/>
              <a:t>che gestisce la chiusura del tetto della serra chiamata da </a:t>
            </a:r>
            <a:r>
              <a:rPr lang="it-IT" dirty="0" err="1" smtClean="0"/>
              <a:t>controlloUT</a:t>
            </a:r>
            <a:r>
              <a:rPr lang="it-IT" dirty="0" smtClean="0"/>
              <a:t> </a:t>
            </a:r>
            <a:r>
              <a:rPr lang="it-IT" dirty="0" smtClean="0"/>
              <a:t>o </a:t>
            </a:r>
            <a:r>
              <a:rPr lang="it-IT" dirty="0" err="1" smtClean="0"/>
              <a:t>controlloTUA</a:t>
            </a:r>
            <a:endParaRPr lang="it-IT" dirty="0" smtClean="0"/>
          </a:p>
          <a:p>
            <a:pPr lvl="1"/>
            <a:endParaRPr lang="it-IT" dirty="0" smtClean="0"/>
          </a:p>
          <a:p>
            <a:pPr lvl="1"/>
            <a:r>
              <a:rPr lang="it-IT" dirty="0" smtClean="0"/>
              <a:t>Nota: richiama </a:t>
            </a:r>
            <a:r>
              <a:rPr lang="it-IT" dirty="0" err="1" smtClean="0"/>
              <a:t>avvioMotore</a:t>
            </a:r>
            <a:endParaRPr lang="it-IT" dirty="0" smtClean="0"/>
          </a:p>
          <a:p>
            <a:pPr lvl="1"/>
            <a:endParaRPr lang="it-IT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411807"/>
          </a:xfrm>
        </p:spPr>
        <p:txBody>
          <a:bodyPr/>
          <a:lstStyle/>
          <a:p>
            <a:r>
              <a:rPr lang="it-IT" dirty="0" err="1" smtClean="0"/>
              <a:t>aperturaTetto</a:t>
            </a:r>
            <a:r>
              <a:rPr lang="it-IT" dirty="0" smtClean="0"/>
              <a:t>:</a:t>
            </a:r>
            <a:endParaRPr lang="it-IT" dirty="0" smtClean="0"/>
          </a:p>
          <a:p>
            <a:pPr lvl="1"/>
            <a:r>
              <a:rPr lang="it-IT" dirty="0" smtClean="0"/>
              <a:t>Descrizione: Funzione che gestisce </a:t>
            </a:r>
            <a:r>
              <a:rPr lang="it-IT" dirty="0" smtClean="0"/>
              <a:t>l’apertura </a:t>
            </a:r>
            <a:r>
              <a:rPr lang="it-IT" dirty="0" smtClean="0"/>
              <a:t>del tetto della serra chiamata da </a:t>
            </a:r>
            <a:r>
              <a:rPr lang="it-IT" dirty="0" err="1" smtClean="0"/>
              <a:t>controlloTUA</a:t>
            </a:r>
            <a:endParaRPr lang="it-IT" dirty="0" smtClean="0"/>
          </a:p>
          <a:p>
            <a:pPr lvl="1"/>
            <a:endParaRPr lang="it-IT" dirty="0" smtClean="0"/>
          </a:p>
          <a:p>
            <a:pPr lvl="1"/>
            <a:r>
              <a:rPr lang="it-IT" dirty="0" smtClean="0"/>
              <a:t>Nota: richiama </a:t>
            </a:r>
            <a:r>
              <a:rPr lang="it-IT" dirty="0" err="1" smtClean="0"/>
              <a:t>avvioMotore</a:t>
            </a:r>
            <a:endParaRPr lang="it-IT" dirty="0" smtClean="0"/>
          </a:p>
          <a:p>
            <a:endParaRPr lang="it-IT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411807"/>
          </a:xfrm>
        </p:spPr>
        <p:txBody>
          <a:bodyPr/>
          <a:lstStyle/>
          <a:p>
            <a:r>
              <a:rPr lang="it-IT" dirty="0" err="1" smtClean="0"/>
              <a:t>avvioMotore</a:t>
            </a:r>
            <a:r>
              <a:rPr lang="it-IT" dirty="0" smtClean="0"/>
              <a:t>:</a:t>
            </a:r>
          </a:p>
          <a:p>
            <a:pPr lvl="1"/>
            <a:r>
              <a:rPr lang="it-IT" dirty="0" smtClean="0"/>
              <a:t>Descrizione: Funzione che gestisce il motore usata per il funzionamento del tetto.</a:t>
            </a:r>
            <a:endParaRPr lang="it-IT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436</Words>
  <Application>Microsoft Office PowerPoint</Application>
  <PresentationFormat>Presentazione su schermo (4:3)</PresentationFormat>
  <Paragraphs>54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0" baseType="lpstr">
      <vt:lpstr>Tema di Office</vt:lpstr>
      <vt:lpstr>SERRA INDOOR</vt:lpstr>
      <vt:lpstr>ACQUISIZIONE DATI</vt:lpstr>
      <vt:lpstr>Diapositiva 3</vt:lpstr>
      <vt:lpstr>Diapositiva 4</vt:lpstr>
      <vt:lpstr>ELABORAZIONE DATI</vt:lpstr>
      <vt:lpstr>Diapositiva 6</vt:lpstr>
      <vt:lpstr>GESTIONE TETTO</vt:lpstr>
      <vt:lpstr>Diapositiva 8</vt:lpstr>
      <vt:lpstr>Diapositiva 9</vt:lpstr>
      <vt:lpstr>GESTIONE IRRIGATORE</vt:lpstr>
      <vt:lpstr>Diapositiva 11</vt:lpstr>
      <vt:lpstr>LCD</vt:lpstr>
      <vt:lpstr>Diapositiva 13</vt:lpstr>
      <vt:lpstr>Diapositiva 14</vt:lpstr>
      <vt:lpstr>Diapositiva 15</vt:lpstr>
      <vt:lpstr>Diapositiva 16</vt:lpstr>
      <vt:lpstr>SMS</vt:lpstr>
      <vt:lpstr>Diapositiva 18</vt:lpstr>
      <vt:lpstr>PIN-OUT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SERRA INDOOR</dc:title>
  <dc:creator>TM-STATION</dc:creator>
  <cp:lastModifiedBy>TM-STATION</cp:lastModifiedBy>
  <cp:revision>18</cp:revision>
  <dcterms:created xsi:type="dcterms:W3CDTF">2013-06-13T07:43:11Z</dcterms:created>
  <dcterms:modified xsi:type="dcterms:W3CDTF">2013-06-27T09:24:39Z</dcterms:modified>
</cp:coreProperties>
</file>