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84A9-3A56-9848-A2B0-50785255F4FC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7CED-FE9F-674A-A7AC-BCE55C56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3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84A9-3A56-9848-A2B0-50785255F4FC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7CED-FE9F-674A-A7AC-BCE55C56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84A9-3A56-9848-A2B0-50785255F4FC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7CED-FE9F-674A-A7AC-BCE55C56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6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84A9-3A56-9848-A2B0-50785255F4FC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7CED-FE9F-674A-A7AC-BCE55C56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4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84A9-3A56-9848-A2B0-50785255F4FC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7CED-FE9F-674A-A7AC-BCE55C56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5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84A9-3A56-9848-A2B0-50785255F4FC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7CED-FE9F-674A-A7AC-BCE55C56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9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84A9-3A56-9848-A2B0-50785255F4FC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7CED-FE9F-674A-A7AC-BCE55C56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2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84A9-3A56-9848-A2B0-50785255F4FC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7CED-FE9F-674A-A7AC-BCE55C56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0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84A9-3A56-9848-A2B0-50785255F4FC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7CED-FE9F-674A-A7AC-BCE55C56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0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84A9-3A56-9848-A2B0-50785255F4FC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7CED-FE9F-674A-A7AC-BCE55C56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6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84A9-3A56-9848-A2B0-50785255F4FC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7CED-FE9F-674A-A7AC-BCE55C56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0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384A9-3A56-9848-A2B0-50785255F4FC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17CED-FE9F-674A-A7AC-BCE55C56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5079" y="699602"/>
            <a:ext cx="8264614" cy="70788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4000" b="1" i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Licenciados com compet</a:t>
            </a:r>
            <a:r>
              <a:rPr lang="x-none" sz="4000" b="1" i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ências</a:t>
            </a:r>
            <a:r>
              <a:rPr lang="x-none" sz="4000" b="1" i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para…</a:t>
            </a:r>
            <a:endParaRPr lang="x-none" sz="4000" b="1" i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" name="Picture 5" descr="teacher-m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436" y="1823729"/>
            <a:ext cx="2053702" cy="21031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2986" y="2615449"/>
            <a:ext cx="20986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atuar na </a:t>
            </a:r>
            <a:br>
              <a:rPr lang="x-none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x-none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Escola</a:t>
            </a:r>
            <a:endParaRPr lang="x-none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81961" y="2616669"/>
            <a:ext cx="20986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atuar na </a:t>
            </a:r>
            <a:br>
              <a:rPr lang="x-none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x-none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Empresa</a:t>
            </a:r>
            <a:endParaRPr lang="x-none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382826" y="3114352"/>
            <a:ext cx="999135" cy="3628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2826301" y="3099231"/>
            <a:ext cx="999135" cy="3628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7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9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UFPB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Ayla Débora Dantas S. Rebouças</dc:creator>
  <cp:lastModifiedBy>Ayla Débora Dantas S. Rebouças</cp:lastModifiedBy>
  <cp:revision>4</cp:revision>
  <dcterms:created xsi:type="dcterms:W3CDTF">2015-07-27T10:51:40Z</dcterms:created>
  <dcterms:modified xsi:type="dcterms:W3CDTF">2015-07-27T13:24:47Z</dcterms:modified>
</cp:coreProperties>
</file>