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84A9-3A56-9848-A2B0-50785255F4FC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7CED-FE9F-674A-A7AC-BCE55C56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247" y="699602"/>
            <a:ext cx="8488283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4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Educadores com compet</a:t>
            </a:r>
            <a:r>
              <a:rPr lang="x-none" sz="4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ências</a:t>
            </a:r>
            <a:r>
              <a:rPr lang="x-none" sz="4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para…</a:t>
            </a:r>
            <a:endParaRPr lang="x-none" sz="40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 descr="teacher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36" y="1823729"/>
            <a:ext cx="2053702" cy="21031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986" y="2615449"/>
            <a:ext cx="20986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atuar na </a:t>
            </a:r>
            <a:b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Escola</a:t>
            </a:r>
            <a:endParaRPr lang="x-none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1961" y="2616669"/>
            <a:ext cx="20986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atuar na </a:t>
            </a:r>
            <a:b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x-none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Empresa</a:t>
            </a:r>
            <a:endParaRPr lang="x-none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053667" y="3114352"/>
            <a:ext cx="328294" cy="362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826301" y="3099230"/>
            <a:ext cx="560366" cy="362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09600" y="1407488"/>
            <a:ext cx="5342467" cy="2927445"/>
          </a:xfrm>
          <a:prstGeom prst="roundRect">
            <a:avLst/>
          </a:prstGeom>
          <a:noFill/>
          <a:ln w="28575">
            <a:solidFill>
              <a:srgbClr val="51BB3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60598" y="3873268"/>
            <a:ext cx="239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8000"/>
                </a:solidFill>
              </a:rPr>
              <a:t>Foco</a:t>
            </a:r>
            <a:r>
              <a:rPr lang="en-US" sz="2400" b="1" dirty="0" smtClean="0">
                <a:solidFill>
                  <a:srgbClr val="008000"/>
                </a:solidFill>
              </a:rPr>
              <a:t> do </a:t>
            </a:r>
            <a:r>
              <a:rPr lang="en-US" sz="2400" b="1" dirty="0" err="1" smtClean="0">
                <a:solidFill>
                  <a:srgbClr val="008000"/>
                </a:solidFill>
              </a:rPr>
              <a:t>Est</a:t>
            </a:r>
            <a:r>
              <a:rPr lang="en-US" sz="2400" b="1" dirty="0" err="1" smtClean="0">
                <a:solidFill>
                  <a:srgbClr val="008000"/>
                </a:solidFill>
              </a:rPr>
              <a:t>ágio</a:t>
            </a:r>
            <a:r>
              <a:rPr lang="en-US" sz="2400" b="1" dirty="0" smtClean="0">
                <a:solidFill>
                  <a:srgbClr val="008000"/>
                </a:solidFill>
              </a:rPr>
              <a:t> 2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7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UFPB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Ayla Débora Dantas S. Rebouças</dc:creator>
  <cp:lastModifiedBy>Ayla Débora Dantas S. Rebouças</cp:lastModifiedBy>
  <cp:revision>6</cp:revision>
  <dcterms:created xsi:type="dcterms:W3CDTF">2015-07-27T10:51:40Z</dcterms:created>
  <dcterms:modified xsi:type="dcterms:W3CDTF">2015-07-27T14:08:01Z</dcterms:modified>
</cp:coreProperties>
</file>