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584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552" y="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00BC-7198-8F46-BF2F-34554785D7CB}" type="datetimeFigureOut">
              <a:rPr lang="en-US" smtClean="0"/>
              <a:t>12/11/13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F85-A4BB-8142-8381-259D12AA86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77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00BC-7198-8F46-BF2F-34554785D7CB}" type="datetimeFigureOut">
              <a:rPr lang="en-US" smtClean="0"/>
              <a:t>12/11/13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F85-A4BB-8142-8381-259D12AA86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00BC-7198-8F46-BF2F-34554785D7CB}" type="datetimeFigureOut">
              <a:rPr lang="en-US" smtClean="0"/>
              <a:t>12/11/13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F85-A4BB-8142-8381-259D12AA86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00BC-7198-8F46-BF2F-34554785D7CB}" type="datetimeFigureOut">
              <a:rPr lang="en-US" smtClean="0"/>
              <a:t>12/11/13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F85-A4BB-8142-8381-259D12AA86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00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00BC-7198-8F46-BF2F-34554785D7CB}" type="datetimeFigureOut">
              <a:rPr lang="en-US" smtClean="0"/>
              <a:t>12/11/13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F85-A4BB-8142-8381-259D12AA86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2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00BC-7198-8F46-BF2F-34554785D7CB}" type="datetimeFigureOut">
              <a:rPr lang="en-US" smtClean="0"/>
              <a:t>12/11/13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F85-A4BB-8142-8381-259D12AA86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70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00BC-7198-8F46-BF2F-34554785D7CB}" type="datetimeFigureOut">
              <a:rPr lang="en-US" smtClean="0"/>
              <a:t>12/11/13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F85-A4BB-8142-8381-259D12AA86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70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00BC-7198-8F46-BF2F-34554785D7CB}" type="datetimeFigureOut">
              <a:rPr lang="en-US" smtClean="0"/>
              <a:t>12/11/13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F85-A4BB-8142-8381-259D12AA86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80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00BC-7198-8F46-BF2F-34554785D7CB}" type="datetimeFigureOut">
              <a:rPr lang="en-US" smtClean="0"/>
              <a:t>12/11/13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F85-A4BB-8142-8381-259D12AA86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82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00BC-7198-8F46-BF2F-34554785D7CB}" type="datetimeFigureOut">
              <a:rPr lang="en-US" smtClean="0"/>
              <a:t>12/11/13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F85-A4BB-8142-8381-259D12AA86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71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00BC-7198-8F46-BF2F-34554785D7CB}" type="datetimeFigureOut">
              <a:rPr lang="en-US" smtClean="0"/>
              <a:t>12/11/13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6F85-A4BB-8142-8381-259D12AA86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81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800BC-7198-8F46-BF2F-34554785D7CB}" type="datetimeFigureOut">
              <a:rPr lang="en-US" smtClean="0"/>
              <a:t>12/11/13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26F85-A4BB-8142-8381-259D12AA86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16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15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6731" y="4224296"/>
            <a:ext cx="556563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valor</a:t>
            </a:r>
            <a:endParaRPr lang="pt-BR" sz="1400" dirty="0"/>
          </a:p>
        </p:txBody>
      </p:sp>
      <p:sp>
        <p:nvSpPr>
          <p:cNvPr id="6" name="Rectangle 5"/>
          <p:cNvSpPr/>
          <p:nvPr/>
        </p:nvSpPr>
        <p:spPr>
          <a:xfrm>
            <a:off x="2565405" y="3271282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15</a:t>
            </a:r>
            <a:endParaRPr lang="pt-BR" sz="1400" dirty="0"/>
          </a:p>
        </p:txBody>
      </p:sp>
      <p:sp>
        <p:nvSpPr>
          <p:cNvPr id="9" name="Rectangle 8"/>
          <p:cNvSpPr/>
          <p:nvPr/>
        </p:nvSpPr>
        <p:spPr>
          <a:xfrm>
            <a:off x="2929470" y="3271282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0" name="Rectangle 9"/>
          <p:cNvSpPr/>
          <p:nvPr/>
        </p:nvSpPr>
        <p:spPr>
          <a:xfrm>
            <a:off x="3649138" y="3271282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30</a:t>
            </a:r>
            <a:endParaRPr lang="pt-BR" sz="1400" dirty="0"/>
          </a:p>
        </p:txBody>
      </p:sp>
      <p:sp>
        <p:nvSpPr>
          <p:cNvPr id="11" name="Rectangle 10"/>
          <p:cNvSpPr/>
          <p:nvPr/>
        </p:nvSpPr>
        <p:spPr>
          <a:xfrm>
            <a:off x="4013203" y="3271282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2" name="Rectangle 11"/>
          <p:cNvSpPr/>
          <p:nvPr/>
        </p:nvSpPr>
        <p:spPr>
          <a:xfrm>
            <a:off x="4724405" y="3271282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6</a:t>
            </a:r>
            <a:endParaRPr lang="pt-BR" sz="1400" dirty="0"/>
          </a:p>
        </p:txBody>
      </p:sp>
      <p:sp>
        <p:nvSpPr>
          <p:cNvPr id="13" name="Rectangle 12"/>
          <p:cNvSpPr/>
          <p:nvPr/>
        </p:nvSpPr>
        <p:spPr>
          <a:xfrm>
            <a:off x="5088470" y="3271282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4" name="Rectangle 13"/>
          <p:cNvSpPr/>
          <p:nvPr/>
        </p:nvSpPr>
        <p:spPr>
          <a:xfrm>
            <a:off x="5808138" y="3271282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7</a:t>
            </a:r>
            <a:endParaRPr lang="pt-BR" sz="1400" dirty="0"/>
          </a:p>
        </p:txBody>
      </p:sp>
      <p:sp>
        <p:nvSpPr>
          <p:cNvPr id="15" name="Rectangle 14"/>
          <p:cNvSpPr/>
          <p:nvPr/>
        </p:nvSpPr>
        <p:spPr>
          <a:xfrm>
            <a:off x="6172203" y="3271282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6" name="Rectangle 15"/>
          <p:cNvSpPr/>
          <p:nvPr/>
        </p:nvSpPr>
        <p:spPr>
          <a:xfrm>
            <a:off x="6934204" y="3271282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4</a:t>
            </a:r>
            <a:endParaRPr lang="pt-BR" sz="1400" dirty="0"/>
          </a:p>
        </p:txBody>
      </p:sp>
      <p:sp>
        <p:nvSpPr>
          <p:cNvPr id="17" name="Rectangle 16"/>
          <p:cNvSpPr/>
          <p:nvPr/>
        </p:nvSpPr>
        <p:spPr>
          <a:xfrm>
            <a:off x="7298269" y="3271282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7298269" y="3271282"/>
            <a:ext cx="364065" cy="3217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298269" y="3271282"/>
            <a:ext cx="364065" cy="3217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3103035" y="3432149"/>
            <a:ext cx="546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78302" y="3432149"/>
            <a:ext cx="546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62035" y="3432149"/>
            <a:ext cx="546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88101" y="3432149"/>
            <a:ext cx="546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774853" y="3724248"/>
            <a:ext cx="0" cy="4487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14682" y="2331654"/>
            <a:ext cx="793319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próximo</a:t>
            </a:r>
            <a:endParaRPr lang="pt-BR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103035" y="2719802"/>
            <a:ext cx="0" cy="4487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22822" y="3254348"/>
            <a:ext cx="657439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cadeia</a:t>
            </a:r>
            <a:endParaRPr lang="pt-BR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 flipV="1">
            <a:off x="2213095" y="3207782"/>
            <a:ext cx="0" cy="4487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3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404" y="1631897"/>
            <a:ext cx="720000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5" name="Rectangle 4"/>
          <p:cNvSpPr/>
          <p:nvPr/>
        </p:nvSpPr>
        <p:spPr>
          <a:xfrm>
            <a:off x="1549741" y="1631897"/>
            <a:ext cx="720000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2</a:t>
            </a:r>
            <a:endParaRPr lang="pt-BR" sz="1400" dirty="0"/>
          </a:p>
        </p:txBody>
      </p:sp>
      <p:sp>
        <p:nvSpPr>
          <p:cNvPr id="6" name="Rectangle 5"/>
          <p:cNvSpPr/>
          <p:nvPr/>
        </p:nvSpPr>
        <p:spPr>
          <a:xfrm>
            <a:off x="2269741" y="1631897"/>
            <a:ext cx="720000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3</a:t>
            </a:r>
            <a:endParaRPr lang="pt-BR" sz="1400" dirty="0"/>
          </a:p>
        </p:txBody>
      </p:sp>
      <p:sp>
        <p:nvSpPr>
          <p:cNvPr id="7" name="Rectangle 6"/>
          <p:cNvSpPr/>
          <p:nvPr/>
        </p:nvSpPr>
        <p:spPr>
          <a:xfrm>
            <a:off x="2990078" y="1631897"/>
            <a:ext cx="720000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...</a:t>
            </a:r>
            <a:endParaRPr lang="pt-BR" sz="1400" dirty="0"/>
          </a:p>
        </p:txBody>
      </p:sp>
      <p:sp>
        <p:nvSpPr>
          <p:cNvPr id="8" name="Rectangle 7"/>
          <p:cNvSpPr/>
          <p:nvPr/>
        </p:nvSpPr>
        <p:spPr>
          <a:xfrm>
            <a:off x="3710078" y="1631897"/>
            <a:ext cx="720000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...</a:t>
            </a:r>
            <a:endParaRPr lang="pt-BR" sz="1400" dirty="0"/>
          </a:p>
        </p:txBody>
      </p:sp>
      <p:sp>
        <p:nvSpPr>
          <p:cNvPr id="9" name="Rectangle 8"/>
          <p:cNvSpPr/>
          <p:nvPr/>
        </p:nvSpPr>
        <p:spPr>
          <a:xfrm>
            <a:off x="4430415" y="1631897"/>
            <a:ext cx="720000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10</a:t>
            </a:r>
            <a:endParaRPr lang="pt-BR" sz="1400" dirty="0"/>
          </a:p>
        </p:txBody>
      </p:sp>
      <p:sp>
        <p:nvSpPr>
          <p:cNvPr id="10" name="Rectangle 9"/>
          <p:cNvSpPr/>
          <p:nvPr/>
        </p:nvSpPr>
        <p:spPr>
          <a:xfrm>
            <a:off x="5151421" y="1631897"/>
            <a:ext cx="720000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11</a:t>
            </a:r>
            <a:endParaRPr lang="pt-BR" sz="1400" dirty="0"/>
          </a:p>
        </p:txBody>
      </p:sp>
      <p:sp>
        <p:nvSpPr>
          <p:cNvPr id="11" name="Rectangle 10"/>
          <p:cNvSpPr/>
          <p:nvPr/>
        </p:nvSpPr>
        <p:spPr>
          <a:xfrm>
            <a:off x="5871758" y="1631897"/>
            <a:ext cx="720000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12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5792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11132" y="1456267"/>
            <a:ext cx="1253067" cy="1337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5"/>
          <p:cNvSpPr/>
          <p:nvPr/>
        </p:nvSpPr>
        <p:spPr>
          <a:xfrm>
            <a:off x="4529671" y="1557869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A</a:t>
            </a:r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5080002" y="1557869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B</a:t>
            </a:r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4529671" y="2057399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C</a:t>
            </a:r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5080003" y="2057399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D</a:t>
            </a:r>
            <a:endParaRPr lang="pt-PT"/>
          </a:p>
        </p:txBody>
      </p:sp>
      <p:sp>
        <p:nvSpPr>
          <p:cNvPr id="10" name="TextBox 9"/>
          <p:cNvSpPr txBox="1"/>
          <p:nvPr/>
        </p:nvSpPr>
        <p:spPr>
          <a:xfrm>
            <a:off x="4903771" y="24415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mtClean="0"/>
              <a:t>6</a:t>
            </a:r>
            <a:endParaRPr lang="pt-PT"/>
          </a:p>
        </p:txBody>
      </p:sp>
      <p:sp>
        <p:nvSpPr>
          <p:cNvPr id="17" name="Rectangle 16"/>
          <p:cNvSpPr/>
          <p:nvPr/>
        </p:nvSpPr>
        <p:spPr>
          <a:xfrm>
            <a:off x="3650704" y="1230869"/>
            <a:ext cx="1253067" cy="1337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angle 17"/>
          <p:cNvSpPr/>
          <p:nvPr/>
        </p:nvSpPr>
        <p:spPr>
          <a:xfrm>
            <a:off x="4126970" y="1512393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A</a:t>
            </a:r>
            <a:endParaRPr lang="pt-PT"/>
          </a:p>
        </p:txBody>
      </p:sp>
      <p:sp>
        <p:nvSpPr>
          <p:cNvPr id="19" name="Rectangle 18"/>
          <p:cNvSpPr/>
          <p:nvPr/>
        </p:nvSpPr>
        <p:spPr>
          <a:xfrm>
            <a:off x="4351324" y="1364221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B</a:t>
            </a:r>
            <a:endParaRPr lang="pt-PT"/>
          </a:p>
        </p:txBody>
      </p:sp>
      <p:sp>
        <p:nvSpPr>
          <p:cNvPr id="20" name="Rectangle 19"/>
          <p:cNvSpPr/>
          <p:nvPr/>
        </p:nvSpPr>
        <p:spPr>
          <a:xfrm>
            <a:off x="3991499" y="1918786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C</a:t>
            </a:r>
            <a:endParaRPr lang="pt-PT"/>
          </a:p>
        </p:txBody>
      </p:sp>
      <p:sp>
        <p:nvSpPr>
          <p:cNvPr id="21" name="Rectangle 20"/>
          <p:cNvSpPr/>
          <p:nvPr/>
        </p:nvSpPr>
        <p:spPr>
          <a:xfrm>
            <a:off x="4351325" y="1863751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D</a:t>
            </a:r>
            <a:endParaRPr lang="pt-PT"/>
          </a:p>
        </p:txBody>
      </p:sp>
      <p:sp>
        <p:nvSpPr>
          <p:cNvPr id="22" name="TextBox 21"/>
          <p:cNvSpPr txBox="1"/>
          <p:nvPr/>
        </p:nvSpPr>
        <p:spPr>
          <a:xfrm>
            <a:off x="4143343" y="2216201"/>
            <a:ext cx="30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mtClean="0"/>
              <a:t>5</a:t>
            </a:r>
          </a:p>
          <a:p>
            <a:endParaRPr lang="pt-PT"/>
          </a:p>
        </p:txBody>
      </p:sp>
      <p:sp>
        <p:nvSpPr>
          <p:cNvPr id="23" name="Rectangle 22"/>
          <p:cNvSpPr/>
          <p:nvPr/>
        </p:nvSpPr>
        <p:spPr>
          <a:xfrm>
            <a:off x="3563923" y="1135620"/>
            <a:ext cx="1253067" cy="1337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ctangle 23"/>
          <p:cNvSpPr/>
          <p:nvPr/>
        </p:nvSpPr>
        <p:spPr>
          <a:xfrm>
            <a:off x="4008439" y="1385394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A</a:t>
            </a:r>
            <a:endParaRPr lang="pt-PT"/>
          </a:p>
        </p:txBody>
      </p:sp>
      <p:sp>
        <p:nvSpPr>
          <p:cNvPr id="25" name="Rectangle 24"/>
          <p:cNvSpPr/>
          <p:nvPr/>
        </p:nvSpPr>
        <p:spPr>
          <a:xfrm>
            <a:off x="4270893" y="1249922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B</a:t>
            </a:r>
            <a:endParaRPr lang="pt-PT"/>
          </a:p>
        </p:txBody>
      </p:sp>
      <p:sp>
        <p:nvSpPr>
          <p:cNvPr id="26" name="Rectangle 25"/>
          <p:cNvSpPr/>
          <p:nvPr/>
        </p:nvSpPr>
        <p:spPr>
          <a:xfrm>
            <a:off x="3974571" y="1817188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C</a:t>
            </a:r>
            <a:endParaRPr lang="pt-PT"/>
          </a:p>
        </p:txBody>
      </p:sp>
      <p:sp>
        <p:nvSpPr>
          <p:cNvPr id="27" name="Rectangle 26"/>
          <p:cNvSpPr/>
          <p:nvPr/>
        </p:nvSpPr>
        <p:spPr>
          <a:xfrm>
            <a:off x="4270894" y="1749452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D</a:t>
            </a:r>
            <a:endParaRPr lang="pt-PT"/>
          </a:p>
        </p:txBody>
      </p:sp>
      <p:sp>
        <p:nvSpPr>
          <p:cNvPr id="28" name="TextBox 27"/>
          <p:cNvSpPr txBox="1"/>
          <p:nvPr/>
        </p:nvSpPr>
        <p:spPr>
          <a:xfrm>
            <a:off x="4050212" y="20892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mtClean="0"/>
              <a:t>4</a:t>
            </a:r>
            <a:endParaRPr lang="pt-PT"/>
          </a:p>
        </p:txBody>
      </p:sp>
      <p:sp>
        <p:nvSpPr>
          <p:cNvPr id="29" name="Rectangle 28"/>
          <p:cNvSpPr/>
          <p:nvPr/>
        </p:nvSpPr>
        <p:spPr>
          <a:xfrm>
            <a:off x="3490393" y="1046723"/>
            <a:ext cx="1253067" cy="1337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Rectangle 29"/>
          <p:cNvSpPr/>
          <p:nvPr/>
        </p:nvSpPr>
        <p:spPr>
          <a:xfrm>
            <a:off x="3820606" y="1266863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A</a:t>
            </a:r>
            <a:endParaRPr lang="pt-PT"/>
          </a:p>
        </p:txBody>
      </p:sp>
      <p:sp>
        <p:nvSpPr>
          <p:cNvPr id="31" name="Rectangle 30"/>
          <p:cNvSpPr/>
          <p:nvPr/>
        </p:nvSpPr>
        <p:spPr>
          <a:xfrm>
            <a:off x="4207948" y="1173726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B</a:t>
            </a:r>
            <a:endParaRPr lang="pt-PT"/>
          </a:p>
        </p:txBody>
      </p:sp>
      <p:sp>
        <p:nvSpPr>
          <p:cNvPr id="32" name="Rectangle 31"/>
          <p:cNvSpPr/>
          <p:nvPr/>
        </p:nvSpPr>
        <p:spPr>
          <a:xfrm>
            <a:off x="3820606" y="1766393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C</a:t>
            </a:r>
            <a:endParaRPr lang="pt-PT"/>
          </a:p>
        </p:txBody>
      </p:sp>
      <p:sp>
        <p:nvSpPr>
          <p:cNvPr id="33" name="Rectangle 32"/>
          <p:cNvSpPr/>
          <p:nvPr/>
        </p:nvSpPr>
        <p:spPr>
          <a:xfrm>
            <a:off x="4207949" y="1673256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D</a:t>
            </a:r>
            <a:endParaRPr lang="pt-PT"/>
          </a:p>
        </p:txBody>
      </p:sp>
      <p:sp>
        <p:nvSpPr>
          <p:cNvPr id="34" name="TextBox 33"/>
          <p:cNvSpPr txBox="1"/>
          <p:nvPr/>
        </p:nvSpPr>
        <p:spPr>
          <a:xfrm>
            <a:off x="3951282" y="20193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mtClean="0"/>
              <a:t>3</a:t>
            </a:r>
            <a:endParaRPr lang="pt-PT"/>
          </a:p>
        </p:txBody>
      </p:sp>
      <p:sp>
        <p:nvSpPr>
          <p:cNvPr id="35" name="Rectangle 34"/>
          <p:cNvSpPr/>
          <p:nvPr/>
        </p:nvSpPr>
        <p:spPr>
          <a:xfrm>
            <a:off x="3422658" y="956786"/>
            <a:ext cx="1253067" cy="1337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ctangle 35"/>
          <p:cNvSpPr/>
          <p:nvPr/>
        </p:nvSpPr>
        <p:spPr>
          <a:xfrm>
            <a:off x="3617400" y="1126124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A</a:t>
            </a:r>
            <a:endParaRPr lang="pt-PT"/>
          </a:p>
        </p:txBody>
      </p:sp>
      <p:sp>
        <p:nvSpPr>
          <p:cNvPr id="37" name="Rectangle 36"/>
          <p:cNvSpPr/>
          <p:nvPr/>
        </p:nvSpPr>
        <p:spPr>
          <a:xfrm>
            <a:off x="4133863" y="1126124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B</a:t>
            </a:r>
            <a:endParaRPr lang="pt-PT"/>
          </a:p>
        </p:txBody>
      </p:sp>
      <p:sp>
        <p:nvSpPr>
          <p:cNvPr id="38" name="Rectangle 37"/>
          <p:cNvSpPr/>
          <p:nvPr/>
        </p:nvSpPr>
        <p:spPr>
          <a:xfrm>
            <a:off x="3617400" y="1625654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C</a:t>
            </a:r>
            <a:endParaRPr lang="pt-PT"/>
          </a:p>
        </p:txBody>
      </p:sp>
      <p:sp>
        <p:nvSpPr>
          <p:cNvPr id="39" name="Rectangle 38"/>
          <p:cNvSpPr/>
          <p:nvPr/>
        </p:nvSpPr>
        <p:spPr>
          <a:xfrm>
            <a:off x="4133864" y="1625654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D</a:t>
            </a:r>
            <a:endParaRPr lang="pt-PT"/>
          </a:p>
        </p:txBody>
      </p:sp>
      <p:sp>
        <p:nvSpPr>
          <p:cNvPr id="40" name="TextBox 39"/>
          <p:cNvSpPr txBox="1"/>
          <p:nvPr/>
        </p:nvSpPr>
        <p:spPr>
          <a:xfrm>
            <a:off x="3904714" y="194211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mtClean="0"/>
              <a:t>2</a:t>
            </a:r>
            <a:endParaRPr lang="pt-PT"/>
          </a:p>
        </p:txBody>
      </p:sp>
      <p:sp>
        <p:nvSpPr>
          <p:cNvPr id="41" name="Rectangle 40"/>
          <p:cNvSpPr/>
          <p:nvPr/>
        </p:nvSpPr>
        <p:spPr>
          <a:xfrm>
            <a:off x="3356503" y="867887"/>
            <a:ext cx="1253067" cy="1337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Rectangle 41"/>
          <p:cNvSpPr/>
          <p:nvPr/>
        </p:nvSpPr>
        <p:spPr>
          <a:xfrm>
            <a:off x="3475042" y="956789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A</a:t>
            </a:r>
            <a:endParaRPr lang="pt-PT"/>
          </a:p>
        </p:txBody>
      </p:sp>
      <p:sp>
        <p:nvSpPr>
          <p:cNvPr id="43" name="Rectangle 42"/>
          <p:cNvSpPr/>
          <p:nvPr/>
        </p:nvSpPr>
        <p:spPr>
          <a:xfrm>
            <a:off x="4025373" y="956789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B</a:t>
            </a:r>
            <a:endParaRPr lang="pt-PT"/>
          </a:p>
        </p:txBody>
      </p:sp>
      <p:sp>
        <p:nvSpPr>
          <p:cNvPr id="44" name="Rectangle 43"/>
          <p:cNvSpPr/>
          <p:nvPr/>
        </p:nvSpPr>
        <p:spPr>
          <a:xfrm>
            <a:off x="3475042" y="1456319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C</a:t>
            </a:r>
            <a:endParaRPr lang="pt-PT"/>
          </a:p>
        </p:txBody>
      </p:sp>
      <p:sp>
        <p:nvSpPr>
          <p:cNvPr id="45" name="Rectangle 44"/>
          <p:cNvSpPr/>
          <p:nvPr/>
        </p:nvSpPr>
        <p:spPr>
          <a:xfrm>
            <a:off x="4025374" y="1456319"/>
            <a:ext cx="465666" cy="41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mtClean="0"/>
              <a:t>D</a:t>
            </a:r>
            <a:endParaRPr lang="pt-PT"/>
          </a:p>
        </p:txBody>
      </p:sp>
      <p:sp>
        <p:nvSpPr>
          <p:cNvPr id="46" name="TextBox 45"/>
          <p:cNvSpPr txBox="1"/>
          <p:nvPr/>
        </p:nvSpPr>
        <p:spPr>
          <a:xfrm>
            <a:off x="3849142" y="1840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mtClean="0"/>
              <a:t>1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572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41140" y="19406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15</a:t>
            </a:r>
            <a:endParaRPr lang="pt-BR" sz="1400" dirty="0"/>
          </a:p>
        </p:txBody>
      </p:sp>
      <p:sp>
        <p:nvSpPr>
          <p:cNvPr id="6" name="Rectangle 5"/>
          <p:cNvSpPr/>
          <p:nvPr/>
        </p:nvSpPr>
        <p:spPr>
          <a:xfrm>
            <a:off x="3505205" y="19406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7" name="Rectangle 6"/>
          <p:cNvSpPr/>
          <p:nvPr/>
        </p:nvSpPr>
        <p:spPr>
          <a:xfrm>
            <a:off x="4224873" y="19406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30</a:t>
            </a:r>
            <a:endParaRPr lang="pt-BR" sz="1400" dirty="0"/>
          </a:p>
        </p:txBody>
      </p:sp>
      <p:sp>
        <p:nvSpPr>
          <p:cNvPr id="8" name="Rectangle 7"/>
          <p:cNvSpPr/>
          <p:nvPr/>
        </p:nvSpPr>
        <p:spPr>
          <a:xfrm>
            <a:off x="4588938" y="19406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9" name="Rectangle 8"/>
          <p:cNvSpPr/>
          <p:nvPr/>
        </p:nvSpPr>
        <p:spPr>
          <a:xfrm>
            <a:off x="5300140" y="19406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6</a:t>
            </a:r>
            <a:endParaRPr lang="pt-BR" sz="1400" dirty="0"/>
          </a:p>
        </p:txBody>
      </p:sp>
      <p:sp>
        <p:nvSpPr>
          <p:cNvPr id="10" name="Rectangle 9"/>
          <p:cNvSpPr/>
          <p:nvPr/>
        </p:nvSpPr>
        <p:spPr>
          <a:xfrm>
            <a:off x="5664205" y="19406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1" name="Rectangle 10"/>
          <p:cNvSpPr/>
          <p:nvPr/>
        </p:nvSpPr>
        <p:spPr>
          <a:xfrm>
            <a:off x="4572010" y="29312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7</a:t>
            </a:r>
            <a:endParaRPr lang="pt-BR" sz="1400" dirty="0"/>
          </a:p>
        </p:txBody>
      </p:sp>
      <p:sp>
        <p:nvSpPr>
          <p:cNvPr id="12" name="Rectangle 11"/>
          <p:cNvSpPr/>
          <p:nvPr/>
        </p:nvSpPr>
        <p:spPr>
          <a:xfrm>
            <a:off x="4936075" y="29312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3" name="Rectangle 12"/>
          <p:cNvSpPr/>
          <p:nvPr/>
        </p:nvSpPr>
        <p:spPr>
          <a:xfrm>
            <a:off x="6405042" y="19406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4</a:t>
            </a:r>
            <a:endParaRPr lang="pt-BR" sz="1400" dirty="0"/>
          </a:p>
        </p:txBody>
      </p:sp>
      <p:sp>
        <p:nvSpPr>
          <p:cNvPr id="14" name="Rectangle 13"/>
          <p:cNvSpPr/>
          <p:nvPr/>
        </p:nvSpPr>
        <p:spPr>
          <a:xfrm>
            <a:off x="6769107" y="19406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769107" y="1940699"/>
            <a:ext cx="364065" cy="3217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69107" y="1940699"/>
            <a:ext cx="364065" cy="3217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3678770" y="2101566"/>
            <a:ext cx="546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54037" y="2101566"/>
            <a:ext cx="546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37770" y="2101566"/>
            <a:ext cx="546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87357" y="1923765"/>
            <a:ext cx="135384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Lista encadeada</a:t>
            </a:r>
            <a:endParaRPr lang="pt-BR" sz="1400" dirty="0"/>
          </a:p>
        </p:txBody>
      </p:sp>
      <p:cxnSp>
        <p:nvCxnSpPr>
          <p:cNvPr id="25" name="Straight Arrow Connector 24"/>
          <p:cNvCxnSpPr>
            <a:endCxn id="5" idx="1"/>
          </p:cNvCxnSpPr>
          <p:nvPr/>
        </p:nvCxnSpPr>
        <p:spPr>
          <a:xfrm>
            <a:off x="2564463" y="2101566"/>
            <a:ext cx="576677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936075" y="2931299"/>
            <a:ext cx="364065" cy="3217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36075" y="2931299"/>
            <a:ext cx="364065" cy="3217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80375" y="2931299"/>
            <a:ext cx="650163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pt-BR" sz="1400" dirty="0" smtClean="0"/>
              <a:t>Inserir</a:t>
            </a:r>
            <a:endParaRPr lang="pt-BR" sz="1400" dirty="0"/>
          </a:p>
        </p:txBody>
      </p:sp>
      <p:sp>
        <p:nvSpPr>
          <p:cNvPr id="29" name="Rectangle 28"/>
          <p:cNvSpPr/>
          <p:nvPr/>
        </p:nvSpPr>
        <p:spPr>
          <a:xfrm>
            <a:off x="3814240" y="38837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15</a:t>
            </a:r>
            <a:endParaRPr lang="pt-BR" sz="1400" dirty="0"/>
          </a:p>
        </p:txBody>
      </p:sp>
      <p:sp>
        <p:nvSpPr>
          <p:cNvPr id="30" name="Rectangle 29"/>
          <p:cNvSpPr/>
          <p:nvPr/>
        </p:nvSpPr>
        <p:spPr>
          <a:xfrm>
            <a:off x="4178305" y="38837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31" name="Rectangle 30"/>
          <p:cNvSpPr/>
          <p:nvPr/>
        </p:nvSpPr>
        <p:spPr>
          <a:xfrm>
            <a:off x="4897973" y="38837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30</a:t>
            </a:r>
            <a:endParaRPr lang="pt-BR" sz="1400" dirty="0"/>
          </a:p>
        </p:txBody>
      </p:sp>
      <p:sp>
        <p:nvSpPr>
          <p:cNvPr id="32" name="Rectangle 31"/>
          <p:cNvSpPr/>
          <p:nvPr/>
        </p:nvSpPr>
        <p:spPr>
          <a:xfrm>
            <a:off x="5262038" y="38837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33" name="Rectangle 32"/>
          <p:cNvSpPr/>
          <p:nvPr/>
        </p:nvSpPr>
        <p:spPr>
          <a:xfrm>
            <a:off x="5973240" y="38837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6</a:t>
            </a:r>
            <a:endParaRPr lang="pt-BR" sz="1400" dirty="0"/>
          </a:p>
        </p:txBody>
      </p:sp>
      <p:sp>
        <p:nvSpPr>
          <p:cNvPr id="34" name="Rectangle 33"/>
          <p:cNvSpPr/>
          <p:nvPr/>
        </p:nvSpPr>
        <p:spPr>
          <a:xfrm>
            <a:off x="6337305" y="38837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35" name="Rectangle 34"/>
          <p:cNvSpPr/>
          <p:nvPr/>
        </p:nvSpPr>
        <p:spPr>
          <a:xfrm>
            <a:off x="3246983" y="4770398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7</a:t>
            </a:r>
            <a:endParaRPr lang="pt-BR" sz="1400" dirty="0"/>
          </a:p>
        </p:txBody>
      </p:sp>
      <p:sp>
        <p:nvSpPr>
          <p:cNvPr id="36" name="Rectangle 35"/>
          <p:cNvSpPr/>
          <p:nvPr/>
        </p:nvSpPr>
        <p:spPr>
          <a:xfrm>
            <a:off x="3611048" y="4770398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37" name="Rectangle 36"/>
          <p:cNvSpPr/>
          <p:nvPr/>
        </p:nvSpPr>
        <p:spPr>
          <a:xfrm>
            <a:off x="7052742" y="38837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4</a:t>
            </a:r>
            <a:endParaRPr lang="pt-BR" sz="1400" dirty="0"/>
          </a:p>
        </p:txBody>
      </p:sp>
      <p:sp>
        <p:nvSpPr>
          <p:cNvPr id="38" name="Rectangle 37"/>
          <p:cNvSpPr/>
          <p:nvPr/>
        </p:nvSpPr>
        <p:spPr>
          <a:xfrm>
            <a:off x="7416807" y="38837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416807" y="3883799"/>
            <a:ext cx="364065" cy="3217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416807" y="3883799"/>
            <a:ext cx="364065" cy="3217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1" idx="1"/>
          </p:cNvCxnSpPr>
          <p:nvPr/>
        </p:nvCxnSpPr>
        <p:spPr>
          <a:xfrm>
            <a:off x="4351870" y="4044666"/>
            <a:ext cx="546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427137" y="4044666"/>
            <a:ext cx="546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510870" y="4044666"/>
            <a:ext cx="546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39757" y="3866865"/>
            <a:ext cx="135384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Lista encadeada</a:t>
            </a:r>
            <a:endParaRPr lang="pt-BR" sz="14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668201" y="4166864"/>
            <a:ext cx="553382" cy="76440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9" idx="2"/>
          </p:cNvCxnSpPr>
          <p:nvPr/>
        </p:nvCxnSpPr>
        <p:spPr>
          <a:xfrm flipV="1">
            <a:off x="3814240" y="4205532"/>
            <a:ext cx="182033" cy="722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33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1140" y="19406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noProof="1" smtClean="0"/>
              <a:t>15</a:t>
            </a:r>
            <a:endParaRPr lang="pl-PL" sz="1400" noProof="1"/>
          </a:p>
        </p:txBody>
      </p:sp>
      <p:sp>
        <p:nvSpPr>
          <p:cNvPr id="5" name="Rectangle 4"/>
          <p:cNvSpPr/>
          <p:nvPr/>
        </p:nvSpPr>
        <p:spPr>
          <a:xfrm>
            <a:off x="3505205" y="19406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400" noProof="1"/>
          </a:p>
        </p:txBody>
      </p:sp>
      <p:sp>
        <p:nvSpPr>
          <p:cNvPr id="6" name="Rectangle 5"/>
          <p:cNvSpPr/>
          <p:nvPr/>
        </p:nvSpPr>
        <p:spPr>
          <a:xfrm>
            <a:off x="4224873" y="19406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noProof="1" smtClean="0"/>
              <a:t>30</a:t>
            </a:r>
            <a:endParaRPr lang="pl-PL" sz="1400" noProof="1"/>
          </a:p>
        </p:txBody>
      </p:sp>
      <p:sp>
        <p:nvSpPr>
          <p:cNvPr id="7" name="Rectangle 6"/>
          <p:cNvSpPr/>
          <p:nvPr/>
        </p:nvSpPr>
        <p:spPr>
          <a:xfrm>
            <a:off x="4588938" y="19406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400" noProof="1"/>
          </a:p>
        </p:txBody>
      </p:sp>
      <p:sp>
        <p:nvSpPr>
          <p:cNvPr id="8" name="Rectangle 7"/>
          <p:cNvSpPr/>
          <p:nvPr/>
        </p:nvSpPr>
        <p:spPr>
          <a:xfrm>
            <a:off x="5300140" y="19406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noProof="1" smtClean="0"/>
              <a:t>6</a:t>
            </a:r>
            <a:endParaRPr lang="pl-PL" sz="1400" noProof="1"/>
          </a:p>
        </p:txBody>
      </p:sp>
      <p:sp>
        <p:nvSpPr>
          <p:cNvPr id="9" name="Rectangle 8"/>
          <p:cNvSpPr/>
          <p:nvPr/>
        </p:nvSpPr>
        <p:spPr>
          <a:xfrm>
            <a:off x="5664205" y="19406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400" noProof="1"/>
          </a:p>
        </p:txBody>
      </p:sp>
      <p:sp>
        <p:nvSpPr>
          <p:cNvPr id="10" name="Rectangle 9"/>
          <p:cNvSpPr/>
          <p:nvPr/>
        </p:nvSpPr>
        <p:spPr>
          <a:xfrm>
            <a:off x="4572010" y="29312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noProof="1" smtClean="0"/>
              <a:t>7</a:t>
            </a:r>
            <a:endParaRPr lang="pl-PL" sz="1400" noProof="1"/>
          </a:p>
        </p:txBody>
      </p:sp>
      <p:sp>
        <p:nvSpPr>
          <p:cNvPr id="11" name="Rectangle 10"/>
          <p:cNvSpPr/>
          <p:nvPr/>
        </p:nvSpPr>
        <p:spPr>
          <a:xfrm>
            <a:off x="4936075" y="29312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400" noProof="1"/>
          </a:p>
        </p:txBody>
      </p:sp>
      <p:sp>
        <p:nvSpPr>
          <p:cNvPr id="12" name="Rectangle 11"/>
          <p:cNvSpPr/>
          <p:nvPr/>
        </p:nvSpPr>
        <p:spPr>
          <a:xfrm>
            <a:off x="6405042" y="19406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noProof="1" smtClean="0"/>
              <a:t>4</a:t>
            </a:r>
            <a:endParaRPr lang="pl-PL" sz="1400" noProof="1"/>
          </a:p>
        </p:txBody>
      </p:sp>
      <p:sp>
        <p:nvSpPr>
          <p:cNvPr id="13" name="Rectangle 12"/>
          <p:cNvSpPr/>
          <p:nvPr/>
        </p:nvSpPr>
        <p:spPr>
          <a:xfrm>
            <a:off x="6769107" y="19406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400" noProof="1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769107" y="1940699"/>
            <a:ext cx="364065" cy="3217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69107" y="1940699"/>
            <a:ext cx="364065" cy="3217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1"/>
          </p:cNvCxnSpPr>
          <p:nvPr/>
        </p:nvCxnSpPr>
        <p:spPr>
          <a:xfrm>
            <a:off x="3678770" y="2101566"/>
            <a:ext cx="546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54037" y="2101566"/>
            <a:ext cx="546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37770" y="2101566"/>
            <a:ext cx="546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87357" y="1923765"/>
            <a:ext cx="135384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pl-PL" sz="1400" noProof="1" smtClean="0"/>
              <a:t>Lista encadeada</a:t>
            </a:r>
            <a:endParaRPr lang="pl-PL" sz="1400" noProof="1"/>
          </a:p>
        </p:txBody>
      </p:sp>
      <p:cxnSp>
        <p:nvCxnSpPr>
          <p:cNvPr id="20" name="Straight Arrow Connector 19"/>
          <p:cNvCxnSpPr>
            <a:endCxn id="4" idx="1"/>
          </p:cNvCxnSpPr>
          <p:nvPr/>
        </p:nvCxnSpPr>
        <p:spPr>
          <a:xfrm>
            <a:off x="2564463" y="2101566"/>
            <a:ext cx="576677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36075" y="2931299"/>
            <a:ext cx="364065" cy="3217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936075" y="2931299"/>
            <a:ext cx="364065" cy="3217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80375" y="2931299"/>
            <a:ext cx="650163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pl-PL" sz="1400" noProof="1" smtClean="0"/>
              <a:t>Inserir</a:t>
            </a:r>
            <a:endParaRPr lang="pl-PL" sz="1400" noProof="1"/>
          </a:p>
        </p:txBody>
      </p:sp>
      <p:sp>
        <p:nvSpPr>
          <p:cNvPr id="42" name="TextBox 41"/>
          <p:cNvSpPr txBox="1"/>
          <p:nvPr/>
        </p:nvSpPr>
        <p:spPr>
          <a:xfrm>
            <a:off x="3221588" y="1047465"/>
            <a:ext cx="787395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pl-PL" sz="1400" noProof="1" smtClean="0"/>
              <a:t>Iterador</a:t>
            </a:r>
            <a:endParaRPr lang="pl-PL" sz="1400" noProof="1"/>
          </a:p>
        </p:txBody>
      </p:sp>
      <p:cxnSp>
        <p:nvCxnSpPr>
          <p:cNvPr id="43" name="Straight Arrow Connector 42"/>
          <p:cNvCxnSpPr>
            <a:endCxn id="6" idx="0"/>
          </p:cNvCxnSpPr>
          <p:nvPr/>
        </p:nvCxnSpPr>
        <p:spPr>
          <a:xfrm>
            <a:off x="3975113" y="1263366"/>
            <a:ext cx="431793" cy="6773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289305" y="44425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noProof="1" smtClean="0"/>
              <a:t>15</a:t>
            </a:r>
            <a:endParaRPr lang="pl-PL" sz="1400" noProof="1"/>
          </a:p>
        </p:txBody>
      </p:sp>
      <p:sp>
        <p:nvSpPr>
          <p:cNvPr id="46" name="Rectangle 45"/>
          <p:cNvSpPr/>
          <p:nvPr/>
        </p:nvSpPr>
        <p:spPr>
          <a:xfrm>
            <a:off x="3653370" y="44425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400" noProof="1"/>
          </a:p>
        </p:txBody>
      </p:sp>
      <p:sp>
        <p:nvSpPr>
          <p:cNvPr id="47" name="Rectangle 46"/>
          <p:cNvSpPr/>
          <p:nvPr/>
        </p:nvSpPr>
        <p:spPr>
          <a:xfrm>
            <a:off x="4373038" y="44425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noProof="1" smtClean="0"/>
              <a:t>30</a:t>
            </a:r>
            <a:endParaRPr lang="pl-PL" sz="1400" noProof="1"/>
          </a:p>
        </p:txBody>
      </p:sp>
      <p:sp>
        <p:nvSpPr>
          <p:cNvPr id="48" name="Rectangle 47"/>
          <p:cNvSpPr/>
          <p:nvPr/>
        </p:nvSpPr>
        <p:spPr>
          <a:xfrm>
            <a:off x="4737103" y="44425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400" noProof="1"/>
          </a:p>
        </p:txBody>
      </p:sp>
      <p:sp>
        <p:nvSpPr>
          <p:cNvPr id="49" name="Rectangle 48"/>
          <p:cNvSpPr/>
          <p:nvPr/>
        </p:nvSpPr>
        <p:spPr>
          <a:xfrm>
            <a:off x="6371174" y="4448664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noProof="1" smtClean="0"/>
              <a:t>6</a:t>
            </a:r>
            <a:endParaRPr lang="pl-PL" sz="1400" noProof="1"/>
          </a:p>
        </p:txBody>
      </p:sp>
      <p:sp>
        <p:nvSpPr>
          <p:cNvPr id="50" name="Rectangle 49"/>
          <p:cNvSpPr/>
          <p:nvPr/>
        </p:nvSpPr>
        <p:spPr>
          <a:xfrm>
            <a:off x="6735239" y="4448664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400" noProof="1"/>
          </a:p>
        </p:txBody>
      </p:sp>
      <p:sp>
        <p:nvSpPr>
          <p:cNvPr id="51" name="Rectangle 50"/>
          <p:cNvSpPr/>
          <p:nvPr/>
        </p:nvSpPr>
        <p:spPr>
          <a:xfrm>
            <a:off x="7476076" y="4448664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noProof="1" smtClean="0"/>
              <a:t>4</a:t>
            </a:r>
            <a:endParaRPr lang="pl-PL" sz="1400" noProof="1"/>
          </a:p>
        </p:txBody>
      </p:sp>
      <p:sp>
        <p:nvSpPr>
          <p:cNvPr id="52" name="Rectangle 51"/>
          <p:cNvSpPr/>
          <p:nvPr/>
        </p:nvSpPr>
        <p:spPr>
          <a:xfrm>
            <a:off x="7840141" y="4448664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400" noProof="1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7840141" y="4448664"/>
            <a:ext cx="364065" cy="3217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840141" y="4448664"/>
            <a:ext cx="364065" cy="3217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1"/>
          </p:cNvCxnSpPr>
          <p:nvPr/>
        </p:nvCxnSpPr>
        <p:spPr>
          <a:xfrm>
            <a:off x="3826935" y="4603466"/>
            <a:ext cx="546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62" idx="1"/>
          </p:cNvCxnSpPr>
          <p:nvPr/>
        </p:nvCxnSpPr>
        <p:spPr>
          <a:xfrm>
            <a:off x="4902202" y="4603466"/>
            <a:ext cx="537635" cy="850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908804" y="4609531"/>
            <a:ext cx="546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335522" y="4425665"/>
            <a:ext cx="135384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pl-PL" sz="1400" noProof="1" smtClean="0"/>
              <a:t>Lista encadeada</a:t>
            </a:r>
            <a:endParaRPr lang="pl-PL" sz="1400" noProof="1"/>
          </a:p>
        </p:txBody>
      </p:sp>
      <p:cxnSp>
        <p:nvCxnSpPr>
          <p:cNvPr id="59" name="Straight Arrow Connector 58"/>
          <p:cNvCxnSpPr>
            <a:endCxn id="45" idx="1"/>
          </p:cNvCxnSpPr>
          <p:nvPr/>
        </p:nvCxnSpPr>
        <p:spPr>
          <a:xfrm>
            <a:off x="2712628" y="4603466"/>
            <a:ext cx="576677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369753" y="3549365"/>
            <a:ext cx="787395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pl-PL" sz="1400" noProof="1" smtClean="0"/>
              <a:t>Iterador</a:t>
            </a:r>
            <a:endParaRPr lang="pl-PL" sz="1400" noProof="1"/>
          </a:p>
        </p:txBody>
      </p:sp>
      <p:cxnSp>
        <p:nvCxnSpPr>
          <p:cNvPr id="61" name="Straight Arrow Connector 60"/>
          <p:cNvCxnSpPr>
            <a:endCxn id="47" idx="0"/>
          </p:cNvCxnSpPr>
          <p:nvPr/>
        </p:nvCxnSpPr>
        <p:spPr>
          <a:xfrm>
            <a:off x="4123278" y="3765266"/>
            <a:ext cx="431793" cy="6773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439837" y="52934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noProof="1" smtClean="0"/>
              <a:t>7</a:t>
            </a:r>
            <a:endParaRPr lang="pl-PL" sz="1400" noProof="1"/>
          </a:p>
        </p:txBody>
      </p:sp>
      <p:sp>
        <p:nvSpPr>
          <p:cNvPr id="63" name="Rectangle 62"/>
          <p:cNvSpPr/>
          <p:nvPr/>
        </p:nvSpPr>
        <p:spPr>
          <a:xfrm>
            <a:off x="5803902" y="5293499"/>
            <a:ext cx="364065" cy="321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400" noProof="1"/>
          </a:p>
        </p:txBody>
      </p:sp>
      <p:cxnSp>
        <p:nvCxnSpPr>
          <p:cNvPr id="69" name="Straight Arrow Connector 68"/>
          <p:cNvCxnSpPr>
            <a:endCxn id="49" idx="1"/>
          </p:cNvCxnSpPr>
          <p:nvPr/>
        </p:nvCxnSpPr>
        <p:spPr>
          <a:xfrm flipV="1">
            <a:off x="5926671" y="4609531"/>
            <a:ext cx="444503" cy="844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2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82</Words>
  <Application>Microsoft Macintosh PowerPoint</Application>
  <PresentationFormat>On-screen Show (4:3)</PresentationFormat>
  <Paragraphs>74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Centro de Informática - UFPB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Duarte</dc:creator>
  <cp:lastModifiedBy>Alexandre Duarte</cp:lastModifiedBy>
  <cp:revision>14</cp:revision>
  <dcterms:created xsi:type="dcterms:W3CDTF">2013-11-08T19:05:41Z</dcterms:created>
  <dcterms:modified xsi:type="dcterms:W3CDTF">2013-11-13T12:50:44Z</dcterms:modified>
</cp:coreProperties>
</file>