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88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7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0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7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00BC-7198-8F46-BF2F-34554785D7CB}" type="datetimeFigureOut">
              <a:rPr lang="en-US" smtClean="0"/>
              <a:t>11/11/13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5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6731" y="4224296"/>
            <a:ext cx="556563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</a:t>
            </a:r>
            <a:endParaRPr 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2565405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15</a:t>
            </a:r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2929470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Rectangle 9"/>
          <p:cNvSpPr/>
          <p:nvPr/>
        </p:nvSpPr>
        <p:spPr>
          <a:xfrm>
            <a:off x="3649138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30</a:t>
            </a:r>
            <a:endParaRPr lang="pt-BR" sz="1400" dirty="0"/>
          </a:p>
        </p:txBody>
      </p:sp>
      <p:sp>
        <p:nvSpPr>
          <p:cNvPr id="11" name="Rectangle 10"/>
          <p:cNvSpPr/>
          <p:nvPr/>
        </p:nvSpPr>
        <p:spPr>
          <a:xfrm>
            <a:off x="4013203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" name="Rectangle 11"/>
          <p:cNvSpPr/>
          <p:nvPr/>
        </p:nvSpPr>
        <p:spPr>
          <a:xfrm>
            <a:off x="4724405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13" name="Rectangle 12"/>
          <p:cNvSpPr/>
          <p:nvPr/>
        </p:nvSpPr>
        <p:spPr>
          <a:xfrm>
            <a:off x="5088470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4" name="Rectangle 13"/>
          <p:cNvSpPr/>
          <p:nvPr/>
        </p:nvSpPr>
        <p:spPr>
          <a:xfrm>
            <a:off x="5808138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7</a:t>
            </a:r>
            <a:endParaRPr lang="pt-BR" sz="1400" dirty="0"/>
          </a:p>
        </p:txBody>
      </p:sp>
      <p:sp>
        <p:nvSpPr>
          <p:cNvPr id="15" name="Rectangle 14"/>
          <p:cNvSpPr/>
          <p:nvPr/>
        </p:nvSpPr>
        <p:spPr>
          <a:xfrm>
            <a:off x="6172203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Rectangle 15"/>
          <p:cNvSpPr/>
          <p:nvPr/>
        </p:nvSpPr>
        <p:spPr>
          <a:xfrm>
            <a:off x="6934204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4</a:t>
            </a:r>
            <a:endParaRPr lang="pt-BR" sz="1400" dirty="0"/>
          </a:p>
        </p:txBody>
      </p:sp>
      <p:sp>
        <p:nvSpPr>
          <p:cNvPr id="17" name="Rectangle 16"/>
          <p:cNvSpPr/>
          <p:nvPr/>
        </p:nvSpPr>
        <p:spPr>
          <a:xfrm>
            <a:off x="7298269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298269" y="3271282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98269" y="3271282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103035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78302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62035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88101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74853" y="3724248"/>
            <a:ext cx="0" cy="448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4682" y="2331654"/>
            <a:ext cx="793319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próximo</a:t>
            </a:r>
            <a:endParaRPr lang="pt-BR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103035" y="2719802"/>
            <a:ext cx="0" cy="448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22822" y="3254348"/>
            <a:ext cx="657439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cadeia</a:t>
            </a:r>
            <a:endParaRPr lang="pt-BR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V="1">
            <a:off x="2213095" y="3207782"/>
            <a:ext cx="0" cy="448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04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5" name="Rectangle 4"/>
          <p:cNvSpPr/>
          <p:nvPr/>
        </p:nvSpPr>
        <p:spPr>
          <a:xfrm>
            <a:off x="1549741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2269741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7" name="Rectangle 6"/>
          <p:cNvSpPr/>
          <p:nvPr/>
        </p:nvSpPr>
        <p:spPr>
          <a:xfrm>
            <a:off x="2990078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...</a:t>
            </a:r>
            <a:endParaRPr lang="pt-BR" sz="1400" dirty="0"/>
          </a:p>
        </p:txBody>
      </p:sp>
      <p:sp>
        <p:nvSpPr>
          <p:cNvPr id="8" name="Rectangle 7"/>
          <p:cNvSpPr/>
          <p:nvPr/>
        </p:nvSpPr>
        <p:spPr>
          <a:xfrm>
            <a:off x="3710078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...</a:t>
            </a:r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430415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10</a:t>
            </a:r>
            <a:endParaRPr lang="pt-BR" sz="1400" dirty="0"/>
          </a:p>
        </p:txBody>
      </p:sp>
      <p:sp>
        <p:nvSpPr>
          <p:cNvPr id="10" name="Rectangle 9"/>
          <p:cNvSpPr/>
          <p:nvPr/>
        </p:nvSpPr>
        <p:spPr>
          <a:xfrm>
            <a:off x="5151421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11</a:t>
            </a:r>
            <a:endParaRPr lang="pt-BR" sz="1400" dirty="0"/>
          </a:p>
        </p:txBody>
      </p:sp>
      <p:sp>
        <p:nvSpPr>
          <p:cNvPr id="11" name="Rectangle 10"/>
          <p:cNvSpPr/>
          <p:nvPr/>
        </p:nvSpPr>
        <p:spPr>
          <a:xfrm>
            <a:off x="5871758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579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1132" y="1456267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4529671" y="155786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080002" y="155786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4529671" y="205739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5080003" y="205739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4903771" y="24415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6</a:t>
            </a:r>
            <a:endParaRPr lang="pt-PT"/>
          </a:p>
        </p:txBody>
      </p:sp>
      <p:sp>
        <p:nvSpPr>
          <p:cNvPr id="17" name="Rectangle 16"/>
          <p:cNvSpPr/>
          <p:nvPr/>
        </p:nvSpPr>
        <p:spPr>
          <a:xfrm>
            <a:off x="3650704" y="1230869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4126970" y="1512393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4351324" y="1364221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20" name="Rectangle 19"/>
          <p:cNvSpPr/>
          <p:nvPr/>
        </p:nvSpPr>
        <p:spPr>
          <a:xfrm>
            <a:off x="3991499" y="1918786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4351325" y="1863751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22" name="TextBox 21"/>
          <p:cNvSpPr txBox="1"/>
          <p:nvPr/>
        </p:nvSpPr>
        <p:spPr>
          <a:xfrm>
            <a:off x="4143343" y="2216201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5</a:t>
            </a:r>
          </a:p>
          <a:p>
            <a:endParaRPr lang="pt-PT"/>
          </a:p>
        </p:txBody>
      </p:sp>
      <p:sp>
        <p:nvSpPr>
          <p:cNvPr id="23" name="Rectangle 22"/>
          <p:cNvSpPr/>
          <p:nvPr/>
        </p:nvSpPr>
        <p:spPr>
          <a:xfrm>
            <a:off x="3563923" y="1135620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/>
          <p:cNvSpPr/>
          <p:nvPr/>
        </p:nvSpPr>
        <p:spPr>
          <a:xfrm>
            <a:off x="4008439" y="138539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25" name="Rectangle 24"/>
          <p:cNvSpPr/>
          <p:nvPr/>
        </p:nvSpPr>
        <p:spPr>
          <a:xfrm>
            <a:off x="4270893" y="1249922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26" name="Rectangle 25"/>
          <p:cNvSpPr/>
          <p:nvPr/>
        </p:nvSpPr>
        <p:spPr>
          <a:xfrm>
            <a:off x="3974571" y="1817188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27" name="Rectangle 26"/>
          <p:cNvSpPr/>
          <p:nvPr/>
        </p:nvSpPr>
        <p:spPr>
          <a:xfrm>
            <a:off x="4270894" y="1749452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28" name="TextBox 27"/>
          <p:cNvSpPr txBox="1"/>
          <p:nvPr/>
        </p:nvSpPr>
        <p:spPr>
          <a:xfrm>
            <a:off x="4050212" y="20892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4</a:t>
            </a:r>
            <a:endParaRPr lang="pt-PT"/>
          </a:p>
        </p:txBody>
      </p:sp>
      <p:sp>
        <p:nvSpPr>
          <p:cNvPr id="29" name="Rectangle 28"/>
          <p:cNvSpPr/>
          <p:nvPr/>
        </p:nvSpPr>
        <p:spPr>
          <a:xfrm>
            <a:off x="3490393" y="1046723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angle 29"/>
          <p:cNvSpPr/>
          <p:nvPr/>
        </p:nvSpPr>
        <p:spPr>
          <a:xfrm>
            <a:off x="3820606" y="1266863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31" name="Rectangle 30"/>
          <p:cNvSpPr/>
          <p:nvPr/>
        </p:nvSpPr>
        <p:spPr>
          <a:xfrm>
            <a:off x="4207948" y="1173726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32" name="Rectangle 31"/>
          <p:cNvSpPr/>
          <p:nvPr/>
        </p:nvSpPr>
        <p:spPr>
          <a:xfrm>
            <a:off x="3820606" y="1766393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33" name="Rectangle 32"/>
          <p:cNvSpPr/>
          <p:nvPr/>
        </p:nvSpPr>
        <p:spPr>
          <a:xfrm>
            <a:off x="4207949" y="1673256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>
            <a:off x="3951282" y="2019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3</a:t>
            </a:r>
            <a:endParaRPr lang="pt-PT"/>
          </a:p>
        </p:txBody>
      </p:sp>
      <p:sp>
        <p:nvSpPr>
          <p:cNvPr id="35" name="Rectangle 34"/>
          <p:cNvSpPr/>
          <p:nvPr/>
        </p:nvSpPr>
        <p:spPr>
          <a:xfrm>
            <a:off x="3422658" y="956786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ctangle 35"/>
          <p:cNvSpPr/>
          <p:nvPr/>
        </p:nvSpPr>
        <p:spPr>
          <a:xfrm>
            <a:off x="3617400" y="112612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37" name="Rectangle 36"/>
          <p:cNvSpPr/>
          <p:nvPr/>
        </p:nvSpPr>
        <p:spPr>
          <a:xfrm>
            <a:off x="4133863" y="112612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38" name="Rectangle 37"/>
          <p:cNvSpPr/>
          <p:nvPr/>
        </p:nvSpPr>
        <p:spPr>
          <a:xfrm>
            <a:off x="3617400" y="162565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4133864" y="162565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40" name="TextBox 39"/>
          <p:cNvSpPr txBox="1"/>
          <p:nvPr/>
        </p:nvSpPr>
        <p:spPr>
          <a:xfrm>
            <a:off x="3904714" y="19421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2</a:t>
            </a:r>
            <a:endParaRPr lang="pt-PT"/>
          </a:p>
        </p:txBody>
      </p:sp>
      <p:sp>
        <p:nvSpPr>
          <p:cNvPr id="41" name="Rectangle 40"/>
          <p:cNvSpPr/>
          <p:nvPr/>
        </p:nvSpPr>
        <p:spPr>
          <a:xfrm>
            <a:off x="3356503" y="867887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ctangle 41"/>
          <p:cNvSpPr/>
          <p:nvPr/>
        </p:nvSpPr>
        <p:spPr>
          <a:xfrm>
            <a:off x="3475042" y="95678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43" name="Rectangle 42"/>
          <p:cNvSpPr/>
          <p:nvPr/>
        </p:nvSpPr>
        <p:spPr>
          <a:xfrm>
            <a:off x="4025373" y="95678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44" name="Rectangle 43"/>
          <p:cNvSpPr/>
          <p:nvPr/>
        </p:nvSpPr>
        <p:spPr>
          <a:xfrm>
            <a:off x="3475042" y="145631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45" name="Rectangle 44"/>
          <p:cNvSpPr/>
          <p:nvPr/>
        </p:nvSpPr>
        <p:spPr>
          <a:xfrm>
            <a:off x="4025374" y="145631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46" name="TextBox 45"/>
          <p:cNvSpPr txBox="1"/>
          <p:nvPr/>
        </p:nvSpPr>
        <p:spPr>
          <a:xfrm>
            <a:off x="3849142" y="1840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72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50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Centro de Informática - UFPB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Duarte</dc:creator>
  <cp:lastModifiedBy>Alexandre Duarte</cp:lastModifiedBy>
  <cp:revision>8</cp:revision>
  <dcterms:created xsi:type="dcterms:W3CDTF">2013-11-08T19:05:41Z</dcterms:created>
  <dcterms:modified xsi:type="dcterms:W3CDTF">2013-11-11T20:59:29Z</dcterms:modified>
</cp:coreProperties>
</file>