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8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5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9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8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8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865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569008"/>
            <a:ext cx="8668775" cy="58798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9214338" y="534572"/>
            <a:ext cx="2799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LEGEND:</a:t>
            </a: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FF0000"/>
                </a:solidFill>
              </a:rPr>
              <a:t>Presentation </a:t>
            </a:r>
            <a:r>
              <a:rPr lang="it-IT" sz="3200" dirty="0" err="1">
                <a:solidFill>
                  <a:srgbClr val="FF0000"/>
                </a:solidFill>
              </a:rPr>
              <a:t>Tier</a:t>
            </a:r>
            <a:endParaRPr lang="it-IT" sz="3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00B050"/>
                </a:solidFill>
              </a:rPr>
              <a:t>Business </a:t>
            </a:r>
            <a:r>
              <a:rPr lang="it-IT" sz="3200" dirty="0" err="1">
                <a:solidFill>
                  <a:srgbClr val="00B050"/>
                </a:solidFill>
              </a:rPr>
              <a:t>Tier</a:t>
            </a:r>
            <a:endParaRPr lang="it-IT" sz="32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0070C0"/>
                </a:solidFill>
              </a:rPr>
              <a:t>Data </a:t>
            </a:r>
            <a:r>
              <a:rPr lang="it-IT" sz="3200" dirty="0" err="1">
                <a:solidFill>
                  <a:srgbClr val="0070C0"/>
                </a:solidFill>
              </a:rPr>
              <a:t>Tier</a:t>
            </a:r>
            <a:endParaRPr lang="it-IT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1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2" spcCol="1116000"/>
          <a:lstStyle/>
          <a:p>
            <a:pPr marL="0" indent="0">
              <a:buNone/>
            </a:pPr>
            <a:r>
              <a:rPr lang="it-IT" dirty="0"/>
              <a:t>API Server</a:t>
            </a:r>
          </a:p>
          <a:p>
            <a:pPr>
              <a:buFontTx/>
              <a:buChar char="-"/>
            </a:pPr>
            <a:r>
              <a:rPr lang="it-IT" dirty="0"/>
              <a:t>Account Management</a:t>
            </a:r>
          </a:p>
          <a:p>
            <a:pPr>
              <a:buFontTx/>
              <a:buChar char="-"/>
            </a:pPr>
            <a:r>
              <a:rPr lang="it-IT" dirty="0" err="1"/>
              <a:t>Reservation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r>
              <a:rPr lang="it-IT" dirty="0" err="1"/>
              <a:t>Fleet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CarApplication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Collection and Analysis</a:t>
            </a:r>
          </a:p>
          <a:p>
            <a:pPr>
              <a:buFontTx/>
              <a:buChar char="-"/>
            </a:pPr>
            <a:r>
              <a:rPr lang="it-IT" dirty="0"/>
              <a:t>Ride </a:t>
            </a:r>
            <a:r>
              <a:rPr lang="it-IT" dirty="0" err="1"/>
              <a:t>Monitoring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Rule</a:t>
            </a:r>
            <a:r>
              <a:rPr lang="it-IT" dirty="0"/>
              <a:t> </a:t>
            </a:r>
            <a:r>
              <a:rPr lang="it-IT" dirty="0" err="1"/>
              <a:t>Infraction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2096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br>
              <a:rPr lang="it-IT" dirty="0"/>
            </a:br>
            <a:r>
              <a:rPr lang="it-IT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7704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63183"/>
            <a:ext cx="9195435" cy="64062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09760" y="263183"/>
            <a:ext cx="2560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COMMUNICATION</a:t>
            </a:r>
          </a:p>
          <a:p>
            <a:r>
              <a:rPr lang="it-IT" sz="2400" dirty="0"/>
              <a:t>CHANNELS</a:t>
            </a:r>
          </a:p>
          <a:p>
            <a:pPr marL="285750" indent="-285750">
              <a:buFontTx/>
              <a:buChar char="-"/>
            </a:pPr>
            <a:r>
              <a:rPr lang="it-IT" dirty="0"/>
              <a:t>HTTP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webApplication</a:t>
            </a:r>
            <a:r>
              <a:rPr lang="it-IT" dirty="0"/>
              <a:t> and </a:t>
            </a:r>
            <a:r>
              <a:rPr lang="it-IT" dirty="0" err="1"/>
              <a:t>webServer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TCP-IP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carApplication</a:t>
            </a:r>
            <a:r>
              <a:rPr lang="it-IT" dirty="0"/>
              <a:t> and </a:t>
            </a:r>
            <a:r>
              <a:rPr lang="it-IT" dirty="0" err="1"/>
              <a:t>APIServer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801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OVERVIEW</vt:lpstr>
      <vt:lpstr>Presentazione standard di PowerPoint</vt:lpstr>
      <vt:lpstr>Business Logic Partition</vt:lpstr>
      <vt:lpstr>DEPLOYMENT VIEW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Stefano Boriero</dc:creator>
  <cp:lastModifiedBy>Stefano Boriero</cp:lastModifiedBy>
  <cp:revision>6</cp:revision>
  <dcterms:created xsi:type="dcterms:W3CDTF">2016-12-13T15:43:41Z</dcterms:created>
  <dcterms:modified xsi:type="dcterms:W3CDTF">2016-12-13T16:38:27Z</dcterms:modified>
</cp:coreProperties>
</file>