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56" r:id="rId4"/>
    <p:sldId id="258" r:id="rId5"/>
    <p:sldId id="259" r:id="rId6"/>
    <p:sldId id="257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2B5F3-C62E-4BC1-B17E-2C18234E388F}" type="datetimeFigureOut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14/12/2016</a:t>
            </a:fld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E463C-9CF4-41B5-A13E-A0645F14E743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4650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2B5F3-C62E-4BC1-B17E-2C18234E388F}" type="datetimeFigureOut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14/12/2016</a:t>
            </a:fld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E463C-9CF4-41B5-A13E-A0645F14E743}" type="slidenum">
              <a:rPr kumimoji="0" lang="it-IT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33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1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5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59CC-F5F4-41B0-A1B0-D612FED57BB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59CC-F5F4-41B0-A1B0-D612FED57BB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8509-37BF-4A56-B0D8-095B2E910A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7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2B5F3-C62E-4BC1-B17E-2C18234E388F}" type="datetimeFigureOut">
              <a:rPr lang="it-IT" smtClean="0"/>
              <a:t>14/12/2016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463C-9CF4-41B5-A13E-A0645F14E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3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383037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63183"/>
            <a:ext cx="9195435" cy="640621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509760" y="263183"/>
            <a:ext cx="25603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COMMUNICATION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CHANNELS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between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webApplication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and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webServer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TCP-IP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between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carApplication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and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APIServer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1143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-898461"/>
            <a:ext cx="9144000" cy="2387600"/>
          </a:xfrm>
        </p:spPr>
        <p:txBody>
          <a:bodyPr/>
          <a:lstStyle/>
          <a:p>
            <a:r>
              <a:rPr lang="en-US" dirty="0"/>
              <a:t>General Architecture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681798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Three Tier architecture </a:t>
            </a:r>
            <a:r>
              <a:rPr lang="en-US" sz="3600" dirty="0"/>
              <a:t>with distributed 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Client-server </a:t>
            </a:r>
            <a:r>
              <a:rPr lang="en-US" sz="3600" dirty="0"/>
              <a:t>for the interaction between the web application and the central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Event based </a:t>
            </a:r>
            <a:r>
              <a:rPr lang="en-US" sz="3600" dirty="0"/>
              <a:t>paradigm for the interaction between the vehicles and the central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JEE </a:t>
            </a:r>
            <a:r>
              <a:rPr lang="en-US" sz="3600" dirty="0"/>
              <a:t>to develop our system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031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-898461"/>
            <a:ext cx="9144000" cy="2387600"/>
          </a:xfrm>
        </p:spPr>
        <p:txBody>
          <a:bodyPr/>
          <a:lstStyle/>
          <a:p>
            <a:r>
              <a:rPr lang="en-US" dirty="0"/>
              <a:t>Advantages of using JEE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681798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Develop a reliable system in a faster time using consolidated practices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Reflect the component-based style of our architecture using Java Beans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/>
              <a:t>JPA </a:t>
            </a:r>
            <a:r>
              <a:rPr lang="en-US" sz="3600" dirty="0"/>
              <a:t>(Java </a:t>
            </a:r>
            <a:r>
              <a:rPr lang="en-US" sz="3600" dirty="0" err="1"/>
              <a:t>Persistance</a:t>
            </a:r>
            <a:r>
              <a:rPr lang="en-US" sz="3600" dirty="0"/>
              <a:t> API) to manage the persistence in our system</a:t>
            </a:r>
            <a:endParaRPr lang="en-US" sz="3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34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-898461"/>
            <a:ext cx="9144000" cy="2387600"/>
          </a:xfrm>
        </p:spPr>
        <p:txBody>
          <a:bodyPr/>
          <a:lstStyle/>
          <a:p>
            <a:r>
              <a:rPr lang="en-US" dirty="0"/>
              <a:t>Google Maps API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681798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It interacts directly with the application to display useful maps used by the user to access </a:t>
            </a:r>
            <a:r>
              <a:rPr lang="en-US" sz="3600" dirty="0" err="1"/>
              <a:t>PowerEnJoy</a:t>
            </a:r>
            <a:r>
              <a:rPr lang="en-US" sz="3600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19659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Based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Component-based </a:t>
            </a:r>
            <a:r>
              <a:rPr lang="en-US" dirty="0"/>
              <a:t>advantages</a:t>
            </a:r>
            <a:r>
              <a:rPr lang="en-US" b="1" dirty="0"/>
              <a:t> : </a:t>
            </a:r>
            <a:endParaRPr lang="en-US" dirty="0"/>
          </a:p>
          <a:p>
            <a:pPr lvl="1"/>
            <a:r>
              <a:rPr lang="en-US" dirty="0"/>
              <a:t>Divide workloads </a:t>
            </a:r>
          </a:p>
          <a:p>
            <a:pPr lvl="1"/>
            <a:r>
              <a:rPr lang="en-US" dirty="0"/>
              <a:t>Easily scalable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47344" y="3300984"/>
            <a:ext cx="716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099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4183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" y="569008"/>
            <a:ext cx="8668775" cy="5879893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9214338" y="534572"/>
            <a:ext cx="27994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LEGEND: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Presentation </a:t>
            </a:r>
            <a:r>
              <a:rPr kumimoji="0" lang="it-IT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Tier</a:t>
            </a:r>
            <a:endParaRPr kumimoji="0" lang="it-IT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Business </a:t>
            </a:r>
            <a:r>
              <a:rPr kumimoji="0" lang="it-IT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Tier</a:t>
            </a:r>
            <a:endParaRPr kumimoji="0" lang="it-IT" sz="3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Data </a:t>
            </a:r>
            <a:r>
              <a:rPr kumimoji="0" lang="it-IT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Tier</a:t>
            </a:r>
            <a:endParaRPr kumimoji="0" lang="it-IT" sz="3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835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Partition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2" spcCol="1116000"/>
          <a:lstStyle/>
          <a:p>
            <a:pPr marL="0" indent="0">
              <a:buNone/>
            </a:pPr>
            <a:r>
              <a:rPr lang="it-IT" sz="3200" b="1" dirty="0"/>
              <a:t>API Server</a:t>
            </a:r>
          </a:p>
          <a:p>
            <a:pPr>
              <a:buFontTx/>
              <a:buChar char="-"/>
            </a:pPr>
            <a:r>
              <a:rPr lang="it-IT" dirty="0"/>
              <a:t>Account Management</a:t>
            </a:r>
          </a:p>
          <a:p>
            <a:pPr>
              <a:buFontTx/>
              <a:buChar char="-"/>
            </a:pPr>
            <a:r>
              <a:rPr lang="it-IT" dirty="0" err="1"/>
              <a:t>Reservation</a:t>
            </a:r>
            <a:r>
              <a:rPr lang="it-IT" dirty="0"/>
              <a:t> Management</a:t>
            </a:r>
          </a:p>
          <a:p>
            <a:pPr>
              <a:buFontTx/>
              <a:buChar char="-"/>
            </a:pPr>
            <a:r>
              <a:rPr lang="it-IT" dirty="0" err="1"/>
              <a:t>Fleet</a:t>
            </a:r>
            <a:r>
              <a:rPr lang="it-IT" dirty="0"/>
              <a:t> Management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  <a:p>
            <a:pPr marL="0" indent="0">
              <a:buNone/>
            </a:pPr>
            <a:r>
              <a:rPr lang="it-IT" sz="3200" b="1" dirty="0" err="1"/>
              <a:t>CarApplication</a:t>
            </a:r>
            <a:endParaRPr lang="it-IT" sz="3200" b="1" dirty="0"/>
          </a:p>
          <a:p>
            <a:pPr>
              <a:buFontTx/>
              <a:buChar char="-"/>
            </a:pPr>
            <a:r>
              <a:rPr lang="it-IT" dirty="0"/>
              <a:t>Data Collection and Analysis</a:t>
            </a:r>
          </a:p>
          <a:p>
            <a:pPr>
              <a:buFontTx/>
              <a:buChar char="-"/>
            </a:pPr>
            <a:r>
              <a:rPr lang="it-IT" dirty="0"/>
              <a:t>Ride </a:t>
            </a:r>
            <a:r>
              <a:rPr lang="it-IT" dirty="0" err="1"/>
              <a:t>Monitoring</a:t>
            </a:r>
            <a:endParaRPr lang="it-IT" dirty="0"/>
          </a:p>
          <a:p>
            <a:pPr>
              <a:buFontTx/>
              <a:buChar char="-"/>
            </a:pPr>
            <a:r>
              <a:rPr lang="it-IT" dirty="0" err="1"/>
              <a:t>Rule</a:t>
            </a:r>
            <a:r>
              <a:rPr lang="it-IT" dirty="0"/>
              <a:t> </a:t>
            </a:r>
            <a:r>
              <a:rPr lang="it-IT" dirty="0" err="1"/>
              <a:t>Infraction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and Notification</a:t>
            </a:r>
          </a:p>
        </p:txBody>
      </p:sp>
    </p:spTree>
    <p:extLst>
      <p:ext uri="{BB962C8B-B14F-4D97-AF65-F5344CB8AC3E}">
        <p14:creationId xmlns:p14="http://schemas.microsoft.com/office/powerpoint/2010/main" val="14440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DEPLOYMENT</a:t>
            </a:r>
            <a:br>
              <a:rPr lang="it-IT" dirty="0"/>
            </a:br>
            <a:r>
              <a:rPr lang="it-IT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184747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1_Tema di Office</vt:lpstr>
      <vt:lpstr>DESIGN DOCUMENT</vt:lpstr>
      <vt:lpstr>General Architecture</vt:lpstr>
      <vt:lpstr>Advantages of using JEE</vt:lpstr>
      <vt:lpstr>Google Maps API</vt:lpstr>
      <vt:lpstr>Component Based</vt:lpstr>
      <vt:lpstr>OVERVIEW</vt:lpstr>
      <vt:lpstr>Presentazione standard di PowerPoint</vt:lpstr>
      <vt:lpstr>Business Logic Partition</vt:lpstr>
      <vt:lpstr>DEPLOYMENT VIEW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Architecture</dc:title>
  <dc:creator>Simone .</dc:creator>
  <cp:lastModifiedBy>Stefano Boriero</cp:lastModifiedBy>
  <cp:revision>8</cp:revision>
  <dcterms:created xsi:type="dcterms:W3CDTF">2016-12-12T21:12:41Z</dcterms:created>
  <dcterms:modified xsi:type="dcterms:W3CDTF">2016-12-14T17:24:17Z</dcterms:modified>
</cp:coreProperties>
</file>