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5F3-C62E-4BC1-B17E-2C18234E388F}" type="datetimeFigureOut">
              <a:rPr lang="it-IT" smtClean="0"/>
              <a:t>13/12/2016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463C-9CF4-41B5-A13E-A0645F14E7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486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5F3-C62E-4BC1-B17E-2C18234E388F}" type="datetimeFigureOut">
              <a:rPr lang="it-IT" smtClean="0"/>
              <a:t>13/12/2016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463C-9CF4-41B5-A13E-A0645F14E7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486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5F3-C62E-4BC1-B17E-2C18234E388F}" type="datetimeFigureOut">
              <a:rPr lang="it-IT" smtClean="0"/>
              <a:t>13/12/2016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463C-9CF4-41B5-A13E-A0645F14E7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036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5F3-C62E-4BC1-B17E-2C18234E388F}" type="datetimeFigureOut">
              <a:rPr lang="it-IT" smtClean="0"/>
              <a:t>13/12/2016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463C-9CF4-41B5-A13E-A0645F14E7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191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5F3-C62E-4BC1-B17E-2C18234E388F}" type="datetimeFigureOut">
              <a:rPr lang="it-IT" smtClean="0"/>
              <a:t>13/12/2016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463C-9CF4-41B5-A13E-A0645F14E7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655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5F3-C62E-4BC1-B17E-2C18234E388F}" type="datetimeFigureOut">
              <a:rPr lang="it-IT" smtClean="0"/>
              <a:t>13/12/2016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463C-9CF4-41B5-A13E-A0645F14E7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39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5F3-C62E-4BC1-B17E-2C18234E388F}" type="datetimeFigureOut">
              <a:rPr lang="it-IT" smtClean="0"/>
              <a:t>13/12/2016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463C-9CF4-41B5-A13E-A0645F14E7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43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5F3-C62E-4BC1-B17E-2C18234E388F}" type="datetimeFigureOut">
              <a:rPr lang="it-IT" smtClean="0"/>
              <a:t>13/12/2016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463C-9CF4-41B5-A13E-A0645F14E7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508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5F3-C62E-4BC1-B17E-2C18234E388F}" type="datetimeFigureOut">
              <a:rPr lang="it-IT" smtClean="0"/>
              <a:t>13/12/2016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463C-9CF4-41B5-A13E-A0645F14E7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183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5F3-C62E-4BC1-B17E-2C18234E388F}" type="datetimeFigureOut">
              <a:rPr lang="it-IT" smtClean="0"/>
              <a:t>13/12/2016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463C-9CF4-41B5-A13E-A0645F14E7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673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5F3-C62E-4BC1-B17E-2C18234E388F}" type="datetimeFigureOut">
              <a:rPr lang="it-IT" smtClean="0"/>
              <a:t>13/12/2016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463C-9CF4-41B5-A13E-A0645F14E7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181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2B5F3-C62E-4BC1-B17E-2C18234E388F}" type="datetimeFigureOut">
              <a:rPr lang="it-IT" smtClean="0"/>
              <a:t>13/12/2016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E463C-9CF4-41B5-A13E-A0645F14E7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318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38654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" y="569008"/>
            <a:ext cx="8668775" cy="5879893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9214338" y="534572"/>
            <a:ext cx="27994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LEGEND:</a:t>
            </a:r>
          </a:p>
          <a:p>
            <a:pPr marL="285750" indent="-285750">
              <a:buFontTx/>
              <a:buChar char="-"/>
            </a:pPr>
            <a:r>
              <a:rPr lang="it-IT" sz="3200" dirty="0">
                <a:solidFill>
                  <a:srgbClr val="FF0000"/>
                </a:solidFill>
              </a:rPr>
              <a:t>Presentation </a:t>
            </a:r>
            <a:r>
              <a:rPr lang="it-IT" sz="3200" dirty="0" err="1">
                <a:solidFill>
                  <a:srgbClr val="FF0000"/>
                </a:solidFill>
              </a:rPr>
              <a:t>Tier</a:t>
            </a:r>
            <a:endParaRPr lang="it-IT" sz="32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it-IT" sz="3200" dirty="0">
                <a:solidFill>
                  <a:srgbClr val="00B050"/>
                </a:solidFill>
              </a:rPr>
              <a:t>Business </a:t>
            </a:r>
            <a:r>
              <a:rPr lang="it-IT" sz="3200" dirty="0" err="1">
                <a:solidFill>
                  <a:srgbClr val="00B050"/>
                </a:solidFill>
              </a:rPr>
              <a:t>Tier</a:t>
            </a:r>
            <a:endParaRPr lang="it-IT" sz="3200" dirty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r>
              <a:rPr lang="it-IT" sz="3200" dirty="0">
                <a:solidFill>
                  <a:srgbClr val="0070C0"/>
                </a:solidFill>
              </a:rPr>
              <a:t>Data </a:t>
            </a:r>
            <a:r>
              <a:rPr lang="it-IT" sz="3200" dirty="0" err="1">
                <a:solidFill>
                  <a:srgbClr val="0070C0"/>
                </a:solidFill>
              </a:rPr>
              <a:t>Tier</a:t>
            </a:r>
            <a:endParaRPr lang="it-IT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51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Business </a:t>
            </a:r>
            <a:r>
              <a:rPr lang="it-IT" dirty="0" err="1"/>
              <a:t>Logic</a:t>
            </a:r>
            <a:r>
              <a:rPr lang="it-IT" dirty="0"/>
              <a:t> </a:t>
            </a:r>
            <a:r>
              <a:rPr lang="it-IT" dirty="0" err="1"/>
              <a:t>Partition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numCol="2" spcCol="1116000"/>
          <a:lstStyle/>
          <a:p>
            <a:pPr marL="0" indent="0">
              <a:buNone/>
            </a:pPr>
            <a:r>
              <a:rPr lang="it-IT" dirty="0"/>
              <a:t>API Server</a:t>
            </a:r>
          </a:p>
          <a:p>
            <a:pPr>
              <a:buFontTx/>
              <a:buChar char="-"/>
            </a:pPr>
            <a:r>
              <a:rPr lang="it-IT" dirty="0"/>
              <a:t>Account </a:t>
            </a:r>
            <a:r>
              <a:rPr lang="it-IT" dirty="0" err="1"/>
              <a:t>Managment</a:t>
            </a:r>
            <a:endParaRPr lang="it-IT" dirty="0"/>
          </a:p>
          <a:p>
            <a:pPr>
              <a:buFontTx/>
              <a:buChar char="-"/>
            </a:pPr>
            <a:r>
              <a:rPr lang="it-IT" dirty="0" err="1"/>
              <a:t>Reservation</a:t>
            </a:r>
            <a:r>
              <a:rPr lang="it-IT" dirty="0"/>
              <a:t> </a:t>
            </a:r>
            <a:r>
              <a:rPr lang="it-IT" dirty="0" err="1"/>
              <a:t>Managment</a:t>
            </a:r>
            <a:endParaRPr lang="it-IT" dirty="0"/>
          </a:p>
          <a:p>
            <a:pPr>
              <a:buFontTx/>
              <a:buChar char="-"/>
            </a:pPr>
            <a:r>
              <a:rPr lang="it-IT" dirty="0" err="1"/>
              <a:t>Fleet</a:t>
            </a:r>
            <a:r>
              <a:rPr lang="it-IT" dirty="0"/>
              <a:t> </a:t>
            </a:r>
            <a:r>
              <a:rPr lang="it-IT" dirty="0" err="1"/>
              <a:t>Managment</a:t>
            </a:r>
            <a:endParaRPr lang="it-IT" dirty="0"/>
          </a:p>
          <a:p>
            <a:pPr>
              <a:buFontTx/>
              <a:buChar char="-"/>
            </a:pPr>
            <a:endParaRPr lang="it-IT" dirty="0"/>
          </a:p>
          <a:p>
            <a:pPr>
              <a:buFontTx/>
              <a:buChar char="-"/>
            </a:pPr>
            <a:endParaRPr lang="it-IT" dirty="0"/>
          </a:p>
          <a:p>
            <a:pPr>
              <a:buFontTx/>
              <a:buChar char="-"/>
            </a:pPr>
            <a:endParaRPr lang="it-IT" dirty="0"/>
          </a:p>
          <a:p>
            <a:pPr>
              <a:buFontTx/>
              <a:buChar char="-"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CarApplication</a:t>
            </a:r>
            <a:endParaRPr lang="it-IT" dirty="0"/>
          </a:p>
          <a:p>
            <a:pPr>
              <a:buFontTx/>
              <a:buChar char="-"/>
            </a:pPr>
            <a:r>
              <a:rPr lang="it-IT" dirty="0"/>
              <a:t>Data Collection and Analysis</a:t>
            </a:r>
          </a:p>
          <a:p>
            <a:pPr>
              <a:buFontTx/>
              <a:buChar char="-"/>
            </a:pPr>
            <a:r>
              <a:rPr lang="it-IT" dirty="0"/>
              <a:t>Ride </a:t>
            </a:r>
            <a:r>
              <a:rPr lang="it-IT" dirty="0" err="1"/>
              <a:t>Monitoring</a:t>
            </a:r>
            <a:endParaRPr lang="it-IT" dirty="0"/>
          </a:p>
          <a:p>
            <a:pPr>
              <a:buFontTx/>
              <a:buChar char="-"/>
            </a:pPr>
            <a:r>
              <a:rPr lang="it-IT" dirty="0" err="1"/>
              <a:t>Rule</a:t>
            </a:r>
            <a:r>
              <a:rPr lang="it-IT" dirty="0"/>
              <a:t> </a:t>
            </a:r>
            <a:r>
              <a:rPr lang="it-IT" dirty="0" err="1"/>
              <a:t>Infraction</a:t>
            </a:r>
            <a:r>
              <a:rPr lang="it-IT" dirty="0"/>
              <a:t> </a:t>
            </a:r>
            <a:r>
              <a:rPr lang="it-IT" dirty="0" err="1"/>
              <a:t>Detection</a:t>
            </a:r>
            <a:r>
              <a:rPr lang="it-IT" dirty="0"/>
              <a:t> and Notification</a:t>
            </a:r>
          </a:p>
        </p:txBody>
      </p:sp>
    </p:spTree>
    <p:extLst>
      <p:ext uri="{BB962C8B-B14F-4D97-AF65-F5344CB8AC3E}">
        <p14:creationId xmlns:p14="http://schemas.microsoft.com/office/powerpoint/2010/main" val="20969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DEPLOYMENT</a:t>
            </a:r>
            <a:br>
              <a:rPr lang="it-IT" dirty="0"/>
            </a:br>
            <a:r>
              <a:rPr lang="it-IT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377045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263183"/>
            <a:ext cx="9195435" cy="6406213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9509760" y="263183"/>
            <a:ext cx="25603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COMMUNICATION</a:t>
            </a:r>
          </a:p>
          <a:p>
            <a:r>
              <a:rPr lang="it-IT" sz="2400" dirty="0"/>
              <a:t>CHANNELS</a:t>
            </a:r>
          </a:p>
          <a:p>
            <a:pPr marL="285750" indent="-285750">
              <a:buFontTx/>
              <a:buChar char="-"/>
            </a:pPr>
            <a:r>
              <a:rPr lang="it-IT" dirty="0"/>
              <a:t>HTTP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webApplication</a:t>
            </a:r>
            <a:r>
              <a:rPr lang="it-IT" dirty="0"/>
              <a:t> and </a:t>
            </a:r>
            <a:r>
              <a:rPr lang="it-IT" dirty="0" err="1"/>
              <a:t>webServer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TCP-IP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carApplication</a:t>
            </a:r>
            <a:r>
              <a:rPr lang="it-IT" dirty="0"/>
              <a:t> and </a:t>
            </a:r>
            <a:r>
              <a:rPr lang="it-IT" dirty="0" err="1"/>
              <a:t>APIServer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80163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45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OVERVIEW</vt:lpstr>
      <vt:lpstr>Presentazione standard di PowerPoint</vt:lpstr>
      <vt:lpstr>Business Logic Partition</vt:lpstr>
      <vt:lpstr>DEPLOYMENT VIEW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Stefano Boriero</dc:creator>
  <cp:lastModifiedBy>Stefano Boriero</cp:lastModifiedBy>
  <cp:revision>5</cp:revision>
  <dcterms:created xsi:type="dcterms:W3CDTF">2016-12-13T15:43:41Z</dcterms:created>
  <dcterms:modified xsi:type="dcterms:W3CDTF">2016-12-13T16:23:02Z</dcterms:modified>
</cp:coreProperties>
</file>