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7" r:id="rId4"/>
    <p:sldId id="267" r:id="rId5"/>
    <p:sldId id="258" r:id="rId6"/>
    <p:sldId id="259" r:id="rId7"/>
    <p:sldId id="260" r:id="rId8"/>
    <p:sldId id="269" r:id="rId9"/>
    <p:sldId id="270" r:id="rId10"/>
    <p:sldId id="271" r:id="rId11"/>
    <p:sldId id="272" r:id="rId12"/>
    <p:sldId id="275" r:id="rId13"/>
    <p:sldId id="27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4A3F-059B-C3B5-E237-30714A90F5FB}" v="62" dt="2024-09-04T07:49:57.386"/>
    <p1510:client id="{D952870E-6064-41CB-6CEB-4BDD38871304}" v="67" dt="2024-09-03T09:24:34.500"/>
    <p1510:client id="{EB53DB4D-2255-0F12-5250-B7B8AE4C2622}" v="32" dt="2024-09-05T07:45:3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269B6-E924-46A2-9DE8-01F1276A31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80802-6355-4E48-9C1A-53CD32833A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>
              <a:latin typeface="Calibri Light" panose="020F0302020204030204"/>
            </a:rPr>
            <a:t>Su quale console ho giocato di più</a:t>
          </a:r>
          <a:r>
            <a:rPr lang="it-IT" sz="1400"/>
            <a:t>?</a:t>
          </a:r>
          <a:endParaRPr lang="en-US" sz="1400"/>
        </a:p>
      </dgm:t>
    </dgm:pt>
    <dgm:pt modelId="{5D49EA5B-D235-42DB-BAEA-D5135EB154D2}" type="parTrans" cxnId="{AB9BC5FE-B94E-4B59-8E29-723F37577A53}">
      <dgm:prSet/>
      <dgm:spPr/>
      <dgm:t>
        <a:bodyPr/>
        <a:lstStyle/>
        <a:p>
          <a:endParaRPr lang="en-US"/>
        </a:p>
      </dgm:t>
    </dgm:pt>
    <dgm:pt modelId="{AF5F7811-E2E5-4A5F-85F7-A7173BB1CD0C}" type="sibTrans" cxnId="{AB9BC5FE-B94E-4B59-8E29-723F37577A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3C7DC1-1349-4B9A-AD81-647BB494CF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>
              <a:latin typeface="Calibri Light" panose="020F0302020204030204"/>
            </a:rPr>
            <a:t> Le mie valutazioni sono influenzate dalla nostalgia?</a:t>
          </a:r>
          <a:endParaRPr lang="en-US" sz="1600"/>
        </a:p>
      </dgm:t>
    </dgm:pt>
    <dgm:pt modelId="{FD3142DB-D1DE-4A8E-9258-F0290B463D5B}" type="parTrans" cxnId="{8A79963E-1CAC-460A-8F90-F60F3EF982A5}">
      <dgm:prSet/>
      <dgm:spPr/>
      <dgm:t>
        <a:bodyPr/>
        <a:lstStyle/>
        <a:p>
          <a:endParaRPr lang="en-US"/>
        </a:p>
      </dgm:t>
    </dgm:pt>
    <dgm:pt modelId="{BDB510A4-EA47-4E56-853C-D01E3D0B5511}" type="sibTrans" cxnId="{8A79963E-1CAC-460A-8F90-F60F3EF98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3EFB61-8198-499C-A2DD-42B15F862B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>
              <a:latin typeface="Calibri Light" panose="020F0302020204030204"/>
            </a:rPr>
            <a:t> I miei voti coincidono con quelli della critica</a:t>
          </a:r>
          <a:r>
            <a:rPr lang="it-IT" sz="1600"/>
            <a:t>?</a:t>
          </a:r>
          <a:endParaRPr lang="en-US" sz="1600"/>
        </a:p>
      </dgm:t>
    </dgm:pt>
    <dgm:pt modelId="{377F662C-D7AC-44D9-A49F-CE4730CB160C}" type="parTrans" cxnId="{60B54551-211E-488B-A7CD-468875E08E45}">
      <dgm:prSet/>
      <dgm:spPr/>
      <dgm:t>
        <a:bodyPr/>
        <a:lstStyle/>
        <a:p>
          <a:endParaRPr lang="en-US"/>
        </a:p>
      </dgm:t>
    </dgm:pt>
    <dgm:pt modelId="{328A0C67-561E-4FB7-9F55-245026767BEF}" type="sibTrans" cxnId="{60B54551-211E-488B-A7CD-468875E08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498DC-5DBD-4A84-AC67-19B655596F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>
              <a:latin typeface="Calibri Light" panose="020F0302020204030204"/>
            </a:rPr>
            <a:t> Preferisco i giochi più venduti? </a:t>
          </a:r>
        </a:p>
      </dgm:t>
    </dgm:pt>
    <dgm:pt modelId="{623418AF-C53A-43B5-A342-36926DC9A7F1}" type="parTrans" cxnId="{72FC62FD-FA9F-4C69-A11E-03CC77FA3D29}">
      <dgm:prSet/>
      <dgm:spPr/>
    </dgm:pt>
    <dgm:pt modelId="{5F150E02-0CDA-4432-BD37-1CD7AA48C4E4}" type="sibTrans" cxnId="{72FC62FD-FA9F-4C69-A11E-03CC77FA3D29}">
      <dgm:prSet/>
      <dgm:spPr/>
    </dgm:pt>
    <dgm:pt modelId="{EBD85FF5-EABB-4EE3-BFF3-C6E354862513}" type="pres">
      <dgm:prSet presAssocID="{307269B6-E924-46A2-9DE8-01F1276A31CD}" presName="root" presStyleCnt="0">
        <dgm:presLayoutVars>
          <dgm:dir/>
          <dgm:resizeHandles val="exact"/>
        </dgm:presLayoutVars>
      </dgm:prSet>
      <dgm:spPr/>
    </dgm:pt>
    <dgm:pt modelId="{1874CC18-5F83-4805-9C89-165DA727D108}" type="pres">
      <dgm:prSet presAssocID="{7E680802-6355-4E48-9C1A-53CD32833A90}" presName="compNode" presStyleCnt="0"/>
      <dgm:spPr/>
    </dgm:pt>
    <dgm:pt modelId="{800F4970-9594-461A-B509-9410974DF4E3}" type="pres">
      <dgm:prSet presAssocID="{7E680802-6355-4E48-9C1A-53CD32833A90}" presName="bgRect" presStyleLbl="bgShp" presStyleIdx="0" presStyleCnt="4"/>
      <dgm:spPr/>
    </dgm:pt>
    <dgm:pt modelId="{C517DE28-7D4F-4EF2-BE77-C8201F312106}" type="pres">
      <dgm:prSet presAssocID="{7E680802-6355-4E48-9C1A-53CD32833A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51EB2B3-E813-4001-A9DF-888DDD06BBB5}" type="pres">
      <dgm:prSet presAssocID="{7E680802-6355-4E48-9C1A-53CD32833A90}" presName="spaceRect" presStyleCnt="0"/>
      <dgm:spPr/>
    </dgm:pt>
    <dgm:pt modelId="{4010ADCD-3074-4515-B7E6-E3CB4EAC9434}" type="pres">
      <dgm:prSet presAssocID="{7E680802-6355-4E48-9C1A-53CD32833A90}" presName="parTx" presStyleLbl="revTx" presStyleIdx="0" presStyleCnt="4">
        <dgm:presLayoutVars>
          <dgm:chMax val="0"/>
          <dgm:chPref val="0"/>
        </dgm:presLayoutVars>
      </dgm:prSet>
      <dgm:spPr/>
    </dgm:pt>
    <dgm:pt modelId="{9656CC6A-4B02-4455-BABB-B559D5FC04D9}" type="pres">
      <dgm:prSet presAssocID="{AF5F7811-E2E5-4A5F-85F7-A7173BB1CD0C}" presName="sibTrans" presStyleCnt="0"/>
      <dgm:spPr/>
    </dgm:pt>
    <dgm:pt modelId="{08C934DA-1BE0-43D3-9FD2-5C6228BCF135}" type="pres">
      <dgm:prSet presAssocID="{A83C7DC1-1349-4B9A-AD81-647BB494CF97}" presName="compNode" presStyleCnt="0"/>
      <dgm:spPr/>
    </dgm:pt>
    <dgm:pt modelId="{12B4141F-3073-40FA-B078-D21AABBDB2FB}" type="pres">
      <dgm:prSet presAssocID="{A83C7DC1-1349-4B9A-AD81-647BB494CF97}" presName="bgRect" presStyleLbl="bgShp" presStyleIdx="1" presStyleCnt="4"/>
      <dgm:spPr/>
    </dgm:pt>
    <dgm:pt modelId="{29BB8422-1C50-4998-BC91-2E6263C513F6}" type="pres">
      <dgm:prSet presAssocID="{A83C7DC1-1349-4B9A-AD81-647BB494C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67D4FB5-857C-49E2-BBDE-698C75A45D50}" type="pres">
      <dgm:prSet presAssocID="{A83C7DC1-1349-4B9A-AD81-647BB494CF97}" presName="spaceRect" presStyleCnt="0"/>
      <dgm:spPr/>
    </dgm:pt>
    <dgm:pt modelId="{DE296A33-5608-47BC-95C8-20F2F167A236}" type="pres">
      <dgm:prSet presAssocID="{A83C7DC1-1349-4B9A-AD81-647BB494CF97}" presName="parTx" presStyleLbl="revTx" presStyleIdx="1" presStyleCnt="4">
        <dgm:presLayoutVars>
          <dgm:chMax val="0"/>
          <dgm:chPref val="0"/>
        </dgm:presLayoutVars>
      </dgm:prSet>
      <dgm:spPr/>
    </dgm:pt>
    <dgm:pt modelId="{CA27E218-FA29-4807-8A17-68A036C325A1}" type="pres">
      <dgm:prSet presAssocID="{BDB510A4-EA47-4E56-853C-D01E3D0B5511}" presName="sibTrans" presStyleCnt="0"/>
      <dgm:spPr/>
    </dgm:pt>
    <dgm:pt modelId="{5D919907-AB57-4296-9A5D-8425C0923432}" type="pres">
      <dgm:prSet presAssocID="{7D3EFB61-8198-499C-A2DD-42B15F862B5C}" presName="compNode" presStyleCnt="0"/>
      <dgm:spPr/>
    </dgm:pt>
    <dgm:pt modelId="{442C31D7-BF99-4CF7-B012-DF3A46E63AAA}" type="pres">
      <dgm:prSet presAssocID="{7D3EFB61-8198-499C-A2DD-42B15F862B5C}" presName="bgRect" presStyleLbl="bgShp" presStyleIdx="2" presStyleCnt="4"/>
      <dgm:spPr/>
    </dgm:pt>
    <dgm:pt modelId="{8B597B77-DA14-4842-8BE0-9E4E9FEAAE09}" type="pres">
      <dgm:prSet presAssocID="{7D3EFB61-8198-499C-A2DD-42B15F862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5FF064F-25B9-4DA3-A27A-2D04A38419FD}" type="pres">
      <dgm:prSet presAssocID="{7D3EFB61-8198-499C-A2DD-42B15F862B5C}" presName="spaceRect" presStyleCnt="0"/>
      <dgm:spPr/>
    </dgm:pt>
    <dgm:pt modelId="{8F67F3B9-9C20-4F21-B4C0-8AADBC0B7B9D}" type="pres">
      <dgm:prSet presAssocID="{7D3EFB61-8198-499C-A2DD-42B15F862B5C}" presName="parTx" presStyleLbl="revTx" presStyleIdx="2" presStyleCnt="4">
        <dgm:presLayoutVars>
          <dgm:chMax val="0"/>
          <dgm:chPref val="0"/>
        </dgm:presLayoutVars>
      </dgm:prSet>
      <dgm:spPr/>
    </dgm:pt>
    <dgm:pt modelId="{FF31D819-B772-4196-A9BD-07399E74F36E}" type="pres">
      <dgm:prSet presAssocID="{328A0C67-561E-4FB7-9F55-245026767BEF}" presName="sibTrans" presStyleCnt="0"/>
      <dgm:spPr/>
    </dgm:pt>
    <dgm:pt modelId="{FE02F940-4949-4943-8FF4-D28D78F77063}" type="pres">
      <dgm:prSet presAssocID="{220498DC-5DBD-4A84-AC67-19B655596F9A}" presName="compNode" presStyleCnt="0"/>
      <dgm:spPr/>
    </dgm:pt>
    <dgm:pt modelId="{F1A0EB76-F634-4624-99EA-82403DDCFFBA}" type="pres">
      <dgm:prSet presAssocID="{220498DC-5DBD-4A84-AC67-19B655596F9A}" presName="bgRect" presStyleLbl="bgShp" presStyleIdx="3" presStyleCnt="4"/>
      <dgm:spPr/>
    </dgm:pt>
    <dgm:pt modelId="{7FEEEB19-A1A2-4E17-BA0E-555917CA210E}" type="pres">
      <dgm:prSet presAssocID="{220498DC-5DBD-4A84-AC67-19B655596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lacanestro"/>
        </a:ext>
      </dgm:extLst>
    </dgm:pt>
    <dgm:pt modelId="{6161B6B9-7E2D-4C0F-8BD2-D79F5EC805C8}" type="pres">
      <dgm:prSet presAssocID="{220498DC-5DBD-4A84-AC67-19B655596F9A}" presName="spaceRect" presStyleCnt="0"/>
      <dgm:spPr/>
    </dgm:pt>
    <dgm:pt modelId="{08F07F38-2D6E-4D01-BEEE-B594245A27FA}" type="pres">
      <dgm:prSet presAssocID="{220498DC-5DBD-4A84-AC67-19B655596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0AFA15-3FD8-4D7F-B36F-E3AB820AF7BC}" type="presOf" srcId="{A83C7DC1-1349-4B9A-AD81-647BB494CF97}" destId="{DE296A33-5608-47BC-95C8-20F2F167A236}" srcOrd="0" destOrd="0" presId="urn:microsoft.com/office/officeart/2018/2/layout/IconVerticalSolidList"/>
    <dgm:cxn modelId="{AC434125-B4AE-4632-BE5B-1A39590E2FCB}" type="presOf" srcId="{307269B6-E924-46A2-9DE8-01F1276A31CD}" destId="{EBD85FF5-EABB-4EE3-BFF3-C6E354862513}" srcOrd="0" destOrd="0" presId="urn:microsoft.com/office/officeart/2018/2/layout/IconVerticalSolidList"/>
    <dgm:cxn modelId="{8A79963E-1CAC-460A-8F90-F60F3EF982A5}" srcId="{307269B6-E924-46A2-9DE8-01F1276A31CD}" destId="{A83C7DC1-1349-4B9A-AD81-647BB494CF97}" srcOrd="1" destOrd="0" parTransId="{FD3142DB-D1DE-4A8E-9258-F0290B463D5B}" sibTransId="{BDB510A4-EA47-4E56-853C-D01E3D0B5511}"/>
    <dgm:cxn modelId="{58D0F944-D9F8-4795-881E-49EC91703724}" type="presOf" srcId="{220498DC-5DBD-4A84-AC67-19B655596F9A}" destId="{08F07F38-2D6E-4D01-BEEE-B594245A27FA}" srcOrd="0" destOrd="0" presId="urn:microsoft.com/office/officeart/2018/2/layout/IconVerticalSolidList"/>
    <dgm:cxn modelId="{60B54551-211E-488B-A7CD-468875E08E45}" srcId="{307269B6-E924-46A2-9DE8-01F1276A31CD}" destId="{7D3EFB61-8198-499C-A2DD-42B15F862B5C}" srcOrd="2" destOrd="0" parTransId="{377F662C-D7AC-44D9-A49F-CE4730CB160C}" sibTransId="{328A0C67-561E-4FB7-9F55-245026767BEF}"/>
    <dgm:cxn modelId="{2651F9D8-6989-422C-A894-2CD89426C755}" type="presOf" srcId="{7D3EFB61-8198-499C-A2DD-42B15F862B5C}" destId="{8F67F3B9-9C20-4F21-B4C0-8AADBC0B7B9D}" srcOrd="0" destOrd="0" presId="urn:microsoft.com/office/officeart/2018/2/layout/IconVerticalSolidList"/>
    <dgm:cxn modelId="{336C0CF1-2AEB-4A50-92B3-A84B693CCB90}" type="presOf" srcId="{7E680802-6355-4E48-9C1A-53CD32833A90}" destId="{4010ADCD-3074-4515-B7E6-E3CB4EAC9434}" srcOrd="0" destOrd="0" presId="urn:microsoft.com/office/officeart/2018/2/layout/IconVerticalSolidList"/>
    <dgm:cxn modelId="{72FC62FD-FA9F-4C69-A11E-03CC77FA3D29}" srcId="{307269B6-E924-46A2-9DE8-01F1276A31CD}" destId="{220498DC-5DBD-4A84-AC67-19B655596F9A}" srcOrd="3" destOrd="0" parTransId="{623418AF-C53A-43B5-A342-36926DC9A7F1}" sibTransId="{5F150E02-0CDA-4432-BD37-1CD7AA48C4E4}"/>
    <dgm:cxn modelId="{AB9BC5FE-B94E-4B59-8E29-723F37577A53}" srcId="{307269B6-E924-46A2-9DE8-01F1276A31CD}" destId="{7E680802-6355-4E48-9C1A-53CD32833A90}" srcOrd="0" destOrd="0" parTransId="{5D49EA5B-D235-42DB-BAEA-D5135EB154D2}" sibTransId="{AF5F7811-E2E5-4A5F-85F7-A7173BB1CD0C}"/>
    <dgm:cxn modelId="{F462C211-FB31-45EB-BF40-5DA661628124}" type="presParOf" srcId="{EBD85FF5-EABB-4EE3-BFF3-C6E354862513}" destId="{1874CC18-5F83-4805-9C89-165DA727D108}" srcOrd="0" destOrd="0" presId="urn:microsoft.com/office/officeart/2018/2/layout/IconVerticalSolidList"/>
    <dgm:cxn modelId="{E0CB81C0-D9B0-415A-8F25-B341D821705E}" type="presParOf" srcId="{1874CC18-5F83-4805-9C89-165DA727D108}" destId="{800F4970-9594-461A-B509-9410974DF4E3}" srcOrd="0" destOrd="0" presId="urn:microsoft.com/office/officeart/2018/2/layout/IconVerticalSolidList"/>
    <dgm:cxn modelId="{E37D13E1-56F9-4E4B-BEAC-0862C320F769}" type="presParOf" srcId="{1874CC18-5F83-4805-9C89-165DA727D108}" destId="{C517DE28-7D4F-4EF2-BE77-C8201F312106}" srcOrd="1" destOrd="0" presId="urn:microsoft.com/office/officeart/2018/2/layout/IconVerticalSolidList"/>
    <dgm:cxn modelId="{551422CE-9427-4E0F-8ECC-605A96CCBE32}" type="presParOf" srcId="{1874CC18-5F83-4805-9C89-165DA727D108}" destId="{351EB2B3-E813-4001-A9DF-888DDD06BBB5}" srcOrd="2" destOrd="0" presId="urn:microsoft.com/office/officeart/2018/2/layout/IconVerticalSolidList"/>
    <dgm:cxn modelId="{0C235413-057B-4ED7-BBC9-83DA6E79BBE8}" type="presParOf" srcId="{1874CC18-5F83-4805-9C89-165DA727D108}" destId="{4010ADCD-3074-4515-B7E6-E3CB4EAC9434}" srcOrd="3" destOrd="0" presId="urn:microsoft.com/office/officeart/2018/2/layout/IconVerticalSolidList"/>
    <dgm:cxn modelId="{78E8A9B6-A1FB-4A40-BFE4-2D901AD058B2}" type="presParOf" srcId="{EBD85FF5-EABB-4EE3-BFF3-C6E354862513}" destId="{9656CC6A-4B02-4455-BABB-B559D5FC04D9}" srcOrd="1" destOrd="0" presId="urn:microsoft.com/office/officeart/2018/2/layout/IconVerticalSolidList"/>
    <dgm:cxn modelId="{605FE8F3-B65B-4EC9-A8A9-F4DF6FFC1633}" type="presParOf" srcId="{EBD85FF5-EABB-4EE3-BFF3-C6E354862513}" destId="{08C934DA-1BE0-43D3-9FD2-5C6228BCF135}" srcOrd="2" destOrd="0" presId="urn:microsoft.com/office/officeart/2018/2/layout/IconVerticalSolidList"/>
    <dgm:cxn modelId="{0EFE4FF3-D85A-4DA2-ACE3-B227D313C590}" type="presParOf" srcId="{08C934DA-1BE0-43D3-9FD2-5C6228BCF135}" destId="{12B4141F-3073-40FA-B078-D21AABBDB2FB}" srcOrd="0" destOrd="0" presId="urn:microsoft.com/office/officeart/2018/2/layout/IconVerticalSolidList"/>
    <dgm:cxn modelId="{453931C0-34AE-4F56-AE8A-E665FC7054C7}" type="presParOf" srcId="{08C934DA-1BE0-43D3-9FD2-5C6228BCF135}" destId="{29BB8422-1C50-4998-BC91-2E6263C513F6}" srcOrd="1" destOrd="0" presId="urn:microsoft.com/office/officeart/2018/2/layout/IconVerticalSolidList"/>
    <dgm:cxn modelId="{4DD8A64F-BD83-4E31-ACB8-6CE6F2F43B6A}" type="presParOf" srcId="{08C934DA-1BE0-43D3-9FD2-5C6228BCF135}" destId="{467D4FB5-857C-49E2-BBDE-698C75A45D50}" srcOrd="2" destOrd="0" presId="urn:microsoft.com/office/officeart/2018/2/layout/IconVerticalSolidList"/>
    <dgm:cxn modelId="{9F6106EB-869E-4B90-9E01-72B631157A0F}" type="presParOf" srcId="{08C934DA-1BE0-43D3-9FD2-5C6228BCF135}" destId="{DE296A33-5608-47BC-95C8-20F2F167A236}" srcOrd="3" destOrd="0" presId="urn:microsoft.com/office/officeart/2018/2/layout/IconVerticalSolidList"/>
    <dgm:cxn modelId="{0A68EE08-EC9F-4539-8D5E-5EC3348BC6B0}" type="presParOf" srcId="{EBD85FF5-EABB-4EE3-BFF3-C6E354862513}" destId="{CA27E218-FA29-4807-8A17-68A036C325A1}" srcOrd="3" destOrd="0" presId="urn:microsoft.com/office/officeart/2018/2/layout/IconVerticalSolidList"/>
    <dgm:cxn modelId="{2428C5CF-0EC8-422A-AAFA-D5C19CDB603D}" type="presParOf" srcId="{EBD85FF5-EABB-4EE3-BFF3-C6E354862513}" destId="{5D919907-AB57-4296-9A5D-8425C0923432}" srcOrd="4" destOrd="0" presId="urn:microsoft.com/office/officeart/2018/2/layout/IconVerticalSolidList"/>
    <dgm:cxn modelId="{E9721B3F-4401-4B55-9276-DE851B801ECD}" type="presParOf" srcId="{5D919907-AB57-4296-9A5D-8425C0923432}" destId="{442C31D7-BF99-4CF7-B012-DF3A46E63AAA}" srcOrd="0" destOrd="0" presId="urn:microsoft.com/office/officeart/2018/2/layout/IconVerticalSolidList"/>
    <dgm:cxn modelId="{09E48941-A7E2-416B-95FD-638ED60B7E3B}" type="presParOf" srcId="{5D919907-AB57-4296-9A5D-8425C0923432}" destId="{8B597B77-DA14-4842-8BE0-9E4E9FEAAE09}" srcOrd="1" destOrd="0" presId="urn:microsoft.com/office/officeart/2018/2/layout/IconVerticalSolidList"/>
    <dgm:cxn modelId="{4FB5A660-714C-46EC-8C58-E62131C254A1}" type="presParOf" srcId="{5D919907-AB57-4296-9A5D-8425C0923432}" destId="{95FF064F-25B9-4DA3-A27A-2D04A38419FD}" srcOrd="2" destOrd="0" presId="urn:microsoft.com/office/officeart/2018/2/layout/IconVerticalSolidList"/>
    <dgm:cxn modelId="{C5D82000-A8C9-40D0-970D-C3879A423BFE}" type="presParOf" srcId="{5D919907-AB57-4296-9A5D-8425C0923432}" destId="{8F67F3B9-9C20-4F21-B4C0-8AADBC0B7B9D}" srcOrd="3" destOrd="0" presId="urn:microsoft.com/office/officeart/2018/2/layout/IconVerticalSolidList"/>
    <dgm:cxn modelId="{9A878009-1127-4084-B143-E30249452C84}" type="presParOf" srcId="{EBD85FF5-EABB-4EE3-BFF3-C6E354862513}" destId="{FF31D819-B772-4196-A9BD-07399E74F36E}" srcOrd="5" destOrd="0" presId="urn:microsoft.com/office/officeart/2018/2/layout/IconVerticalSolidList"/>
    <dgm:cxn modelId="{08C5B400-F22E-403E-B155-6CAEB5755BF7}" type="presParOf" srcId="{EBD85FF5-EABB-4EE3-BFF3-C6E354862513}" destId="{FE02F940-4949-4943-8FF4-D28D78F77063}" srcOrd="6" destOrd="0" presId="urn:microsoft.com/office/officeart/2018/2/layout/IconVerticalSolidList"/>
    <dgm:cxn modelId="{8DEC96BE-5DA5-4A7B-B6E2-E041A4F0112D}" type="presParOf" srcId="{FE02F940-4949-4943-8FF4-D28D78F77063}" destId="{F1A0EB76-F634-4624-99EA-82403DDCFFBA}" srcOrd="0" destOrd="0" presId="urn:microsoft.com/office/officeart/2018/2/layout/IconVerticalSolidList"/>
    <dgm:cxn modelId="{69FEEF7C-0381-4171-A14A-FC06597EC3E8}" type="presParOf" srcId="{FE02F940-4949-4943-8FF4-D28D78F77063}" destId="{7FEEEB19-A1A2-4E17-BA0E-555917CA210E}" srcOrd="1" destOrd="0" presId="urn:microsoft.com/office/officeart/2018/2/layout/IconVerticalSolidList"/>
    <dgm:cxn modelId="{97D6D8F7-C66A-4B75-8398-9AF45E7FE053}" type="presParOf" srcId="{FE02F940-4949-4943-8FF4-D28D78F77063}" destId="{6161B6B9-7E2D-4C0F-8BD2-D79F5EC805C8}" srcOrd="2" destOrd="0" presId="urn:microsoft.com/office/officeart/2018/2/layout/IconVerticalSolidList"/>
    <dgm:cxn modelId="{6D48B39F-E021-4FBC-B882-CE38204D38D6}" type="presParOf" srcId="{FE02F940-4949-4943-8FF4-D28D78F77063}" destId="{08F07F38-2D6E-4D01-BEEE-B594245A27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269B6-E924-46A2-9DE8-01F1276A31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80802-6355-4E48-9C1A-53CD32833A9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400" dirty="0">
              <a:solidFill>
                <a:srgbClr val="000000"/>
              </a:solidFill>
              <a:latin typeface="Calibri"/>
              <a:ea typeface="Calibri"/>
              <a:cs typeface="Calibri"/>
            </a:rPr>
            <a:t>Su quale console ho giocato di più?</a:t>
          </a:r>
          <a:r>
            <a:rPr lang="it-IT" sz="1400" dirty="0">
              <a:latin typeface="Calibri"/>
              <a:ea typeface="Calibri"/>
              <a:cs typeface="Calibri"/>
            </a:rPr>
            <a:t> </a:t>
          </a:r>
          <a:br>
            <a:rPr lang="it-IT" sz="1400" dirty="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it-IT" sz="1400" dirty="0">
              <a:latin typeface="Calibri Light" panose="020F0302020204030204"/>
            </a:rPr>
            <a:t> Ho giocato la maggior parte dei videogiochi sulla Xbox360</a:t>
          </a:r>
          <a:endParaRPr lang="en-US" sz="1400" dirty="0"/>
        </a:p>
      </dgm:t>
    </dgm:pt>
    <dgm:pt modelId="{5D49EA5B-D235-42DB-BAEA-D5135EB154D2}" type="parTrans" cxnId="{AB9BC5FE-B94E-4B59-8E29-723F37577A53}">
      <dgm:prSet/>
      <dgm:spPr/>
      <dgm:t>
        <a:bodyPr/>
        <a:lstStyle/>
        <a:p>
          <a:endParaRPr lang="en-US"/>
        </a:p>
      </dgm:t>
    </dgm:pt>
    <dgm:pt modelId="{AF5F7811-E2E5-4A5F-85F7-A7173BB1CD0C}" type="sibTrans" cxnId="{AB9BC5FE-B94E-4B59-8E29-723F37577A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3C7DC1-1349-4B9A-AD81-647BB494CF9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600" b="0" dirty="0">
              <a:solidFill>
                <a:schemeClr val="tx1"/>
              </a:solidFill>
              <a:latin typeface="Calibri"/>
              <a:ea typeface="Calibri"/>
              <a:cs typeface="Calibri"/>
            </a:rPr>
            <a:t>Le mie valutazioni sono influenzate dalla nostalgia?</a:t>
          </a:r>
          <a:br>
            <a:rPr lang="it-IT" sz="1600" dirty="0">
              <a:latin typeface="Calibri"/>
              <a:ea typeface="Calibri"/>
              <a:cs typeface="Calibri"/>
            </a:rPr>
          </a:br>
          <a:r>
            <a:rPr lang="it-IT" sz="1600" dirty="0">
              <a:latin typeface="Calibri Light" panose="020F0302020204030204"/>
            </a:rPr>
            <a:t> No, anzi col passare del tempo le mie valutazi</a:t>
          </a:r>
          <a:endParaRPr lang="en-US" sz="1600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FD3142DB-D1DE-4A8E-9258-F0290B463D5B}" type="parTrans" cxnId="{8A79963E-1CAC-460A-8F90-F60F3EF982A5}">
      <dgm:prSet/>
      <dgm:spPr/>
      <dgm:t>
        <a:bodyPr/>
        <a:lstStyle/>
        <a:p>
          <a:endParaRPr lang="en-US"/>
        </a:p>
      </dgm:t>
    </dgm:pt>
    <dgm:pt modelId="{BDB510A4-EA47-4E56-853C-D01E3D0B5511}" type="sibTrans" cxnId="{8A79963E-1CAC-460A-8F90-F60F3EF98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3EFB61-8198-499C-A2DD-42B15F862B5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600" dirty="0">
              <a:solidFill>
                <a:srgbClr val="000000"/>
              </a:solidFill>
              <a:latin typeface="Calibri"/>
              <a:ea typeface="Calibri"/>
              <a:cs typeface="Calibri"/>
            </a:rPr>
            <a:t>I miei voti coincidono con quelli della critica?</a:t>
          </a:r>
          <a:br>
            <a:rPr lang="it-IT" sz="1600" dirty="0">
              <a:latin typeface="Calibri"/>
              <a:ea typeface="Calibri"/>
              <a:cs typeface="Calibri"/>
            </a:rPr>
          </a:br>
          <a:r>
            <a:rPr lang="it-IT" sz="1600" dirty="0">
              <a:latin typeface="Calibri Light" panose="020F0302020204030204"/>
            </a:rPr>
            <a:t> Non coincidono perfettamente, ma spesso sono simili</a:t>
          </a:r>
          <a:endParaRPr lang="en-US" sz="1600" dirty="0"/>
        </a:p>
      </dgm:t>
    </dgm:pt>
    <dgm:pt modelId="{377F662C-D7AC-44D9-A49F-CE4730CB160C}" type="parTrans" cxnId="{60B54551-211E-488B-A7CD-468875E08E45}">
      <dgm:prSet/>
      <dgm:spPr/>
      <dgm:t>
        <a:bodyPr/>
        <a:lstStyle/>
        <a:p>
          <a:endParaRPr lang="en-US"/>
        </a:p>
      </dgm:t>
    </dgm:pt>
    <dgm:pt modelId="{328A0C67-561E-4FB7-9F55-245026767BEF}" type="sibTrans" cxnId="{60B54551-211E-488B-A7CD-468875E08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498DC-5DBD-4A84-AC67-19B655596F9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it-IT" dirty="0">
              <a:solidFill>
                <a:srgbClr val="000000"/>
              </a:solidFill>
              <a:latin typeface="Calibri"/>
              <a:ea typeface="Calibri"/>
              <a:cs typeface="Calibri"/>
            </a:rPr>
            <a:t>Preferisco i giochi più venduti?</a:t>
          </a:r>
          <a:br>
            <a:rPr lang="it-IT" dirty="0">
              <a:latin typeface="Calibri"/>
              <a:ea typeface="Calibri"/>
              <a:cs typeface="Calibri"/>
            </a:rPr>
          </a:br>
          <a:r>
            <a:rPr lang="it-IT" dirty="0">
              <a:latin typeface="Calibri Light" panose="020F0302020204030204"/>
            </a:rPr>
            <a:t> No, ma alcuni top seller mi sono piaciuti molto</a:t>
          </a:r>
        </a:p>
      </dgm:t>
    </dgm:pt>
    <dgm:pt modelId="{623418AF-C53A-43B5-A342-36926DC9A7F1}" type="parTrans" cxnId="{72FC62FD-FA9F-4C69-A11E-03CC77FA3D29}">
      <dgm:prSet/>
      <dgm:spPr/>
    </dgm:pt>
    <dgm:pt modelId="{5F150E02-0CDA-4432-BD37-1CD7AA48C4E4}" type="sibTrans" cxnId="{72FC62FD-FA9F-4C69-A11E-03CC77FA3D29}">
      <dgm:prSet/>
      <dgm:spPr/>
    </dgm:pt>
    <dgm:pt modelId="{EBD85FF5-EABB-4EE3-BFF3-C6E354862513}" type="pres">
      <dgm:prSet presAssocID="{307269B6-E924-46A2-9DE8-01F1276A31CD}" presName="root" presStyleCnt="0">
        <dgm:presLayoutVars>
          <dgm:dir/>
          <dgm:resizeHandles val="exact"/>
        </dgm:presLayoutVars>
      </dgm:prSet>
      <dgm:spPr/>
    </dgm:pt>
    <dgm:pt modelId="{1874CC18-5F83-4805-9C89-165DA727D108}" type="pres">
      <dgm:prSet presAssocID="{7E680802-6355-4E48-9C1A-53CD32833A90}" presName="compNode" presStyleCnt="0"/>
      <dgm:spPr/>
    </dgm:pt>
    <dgm:pt modelId="{800F4970-9594-461A-B509-9410974DF4E3}" type="pres">
      <dgm:prSet presAssocID="{7E680802-6355-4E48-9C1A-53CD32833A90}" presName="bgRect" presStyleLbl="bgShp" presStyleIdx="0" presStyleCnt="4"/>
      <dgm:spPr/>
    </dgm:pt>
    <dgm:pt modelId="{C517DE28-7D4F-4EF2-BE77-C8201F312106}" type="pres">
      <dgm:prSet presAssocID="{7E680802-6355-4E48-9C1A-53CD32833A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51EB2B3-E813-4001-A9DF-888DDD06BBB5}" type="pres">
      <dgm:prSet presAssocID="{7E680802-6355-4E48-9C1A-53CD32833A90}" presName="spaceRect" presStyleCnt="0"/>
      <dgm:spPr/>
    </dgm:pt>
    <dgm:pt modelId="{4010ADCD-3074-4515-B7E6-E3CB4EAC9434}" type="pres">
      <dgm:prSet presAssocID="{7E680802-6355-4E48-9C1A-53CD32833A90}" presName="parTx" presStyleLbl="revTx" presStyleIdx="0" presStyleCnt="4">
        <dgm:presLayoutVars>
          <dgm:chMax val="0"/>
          <dgm:chPref val="0"/>
        </dgm:presLayoutVars>
      </dgm:prSet>
      <dgm:spPr/>
    </dgm:pt>
    <dgm:pt modelId="{9656CC6A-4B02-4455-BABB-B559D5FC04D9}" type="pres">
      <dgm:prSet presAssocID="{AF5F7811-E2E5-4A5F-85F7-A7173BB1CD0C}" presName="sibTrans" presStyleCnt="0"/>
      <dgm:spPr/>
    </dgm:pt>
    <dgm:pt modelId="{08C934DA-1BE0-43D3-9FD2-5C6228BCF135}" type="pres">
      <dgm:prSet presAssocID="{A83C7DC1-1349-4B9A-AD81-647BB494CF97}" presName="compNode" presStyleCnt="0"/>
      <dgm:spPr/>
    </dgm:pt>
    <dgm:pt modelId="{12B4141F-3073-40FA-B078-D21AABBDB2FB}" type="pres">
      <dgm:prSet presAssocID="{A83C7DC1-1349-4B9A-AD81-647BB494CF97}" presName="bgRect" presStyleLbl="bgShp" presStyleIdx="1" presStyleCnt="4"/>
      <dgm:spPr/>
    </dgm:pt>
    <dgm:pt modelId="{29BB8422-1C50-4998-BC91-2E6263C513F6}" type="pres">
      <dgm:prSet presAssocID="{A83C7DC1-1349-4B9A-AD81-647BB494C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67D4FB5-857C-49E2-BBDE-698C75A45D50}" type="pres">
      <dgm:prSet presAssocID="{A83C7DC1-1349-4B9A-AD81-647BB494CF97}" presName="spaceRect" presStyleCnt="0"/>
      <dgm:spPr/>
    </dgm:pt>
    <dgm:pt modelId="{DE296A33-5608-47BC-95C8-20F2F167A236}" type="pres">
      <dgm:prSet presAssocID="{A83C7DC1-1349-4B9A-AD81-647BB494CF97}" presName="parTx" presStyleLbl="revTx" presStyleIdx="1" presStyleCnt="4">
        <dgm:presLayoutVars>
          <dgm:chMax val="0"/>
          <dgm:chPref val="0"/>
        </dgm:presLayoutVars>
      </dgm:prSet>
      <dgm:spPr/>
    </dgm:pt>
    <dgm:pt modelId="{CA27E218-FA29-4807-8A17-68A036C325A1}" type="pres">
      <dgm:prSet presAssocID="{BDB510A4-EA47-4E56-853C-D01E3D0B5511}" presName="sibTrans" presStyleCnt="0"/>
      <dgm:spPr/>
    </dgm:pt>
    <dgm:pt modelId="{5D919907-AB57-4296-9A5D-8425C0923432}" type="pres">
      <dgm:prSet presAssocID="{7D3EFB61-8198-499C-A2DD-42B15F862B5C}" presName="compNode" presStyleCnt="0"/>
      <dgm:spPr/>
    </dgm:pt>
    <dgm:pt modelId="{442C31D7-BF99-4CF7-B012-DF3A46E63AAA}" type="pres">
      <dgm:prSet presAssocID="{7D3EFB61-8198-499C-A2DD-42B15F862B5C}" presName="bgRect" presStyleLbl="bgShp" presStyleIdx="2" presStyleCnt="4"/>
      <dgm:spPr/>
    </dgm:pt>
    <dgm:pt modelId="{8B597B77-DA14-4842-8BE0-9E4E9FEAAE09}" type="pres">
      <dgm:prSet presAssocID="{7D3EFB61-8198-499C-A2DD-42B15F862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5FF064F-25B9-4DA3-A27A-2D04A38419FD}" type="pres">
      <dgm:prSet presAssocID="{7D3EFB61-8198-499C-A2DD-42B15F862B5C}" presName="spaceRect" presStyleCnt="0"/>
      <dgm:spPr/>
    </dgm:pt>
    <dgm:pt modelId="{8F67F3B9-9C20-4F21-B4C0-8AADBC0B7B9D}" type="pres">
      <dgm:prSet presAssocID="{7D3EFB61-8198-499C-A2DD-42B15F862B5C}" presName="parTx" presStyleLbl="revTx" presStyleIdx="2" presStyleCnt="4">
        <dgm:presLayoutVars>
          <dgm:chMax val="0"/>
          <dgm:chPref val="0"/>
        </dgm:presLayoutVars>
      </dgm:prSet>
      <dgm:spPr/>
    </dgm:pt>
    <dgm:pt modelId="{FF31D819-B772-4196-A9BD-07399E74F36E}" type="pres">
      <dgm:prSet presAssocID="{328A0C67-561E-4FB7-9F55-245026767BEF}" presName="sibTrans" presStyleCnt="0"/>
      <dgm:spPr/>
    </dgm:pt>
    <dgm:pt modelId="{FE02F940-4949-4943-8FF4-D28D78F77063}" type="pres">
      <dgm:prSet presAssocID="{220498DC-5DBD-4A84-AC67-19B655596F9A}" presName="compNode" presStyleCnt="0"/>
      <dgm:spPr/>
    </dgm:pt>
    <dgm:pt modelId="{F1A0EB76-F634-4624-99EA-82403DDCFFBA}" type="pres">
      <dgm:prSet presAssocID="{220498DC-5DBD-4A84-AC67-19B655596F9A}" presName="bgRect" presStyleLbl="bgShp" presStyleIdx="3" presStyleCnt="4"/>
      <dgm:spPr/>
    </dgm:pt>
    <dgm:pt modelId="{7FEEEB19-A1A2-4E17-BA0E-555917CA210E}" type="pres">
      <dgm:prSet presAssocID="{220498DC-5DBD-4A84-AC67-19B655596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lacanestro"/>
        </a:ext>
      </dgm:extLst>
    </dgm:pt>
    <dgm:pt modelId="{6161B6B9-7E2D-4C0F-8BD2-D79F5EC805C8}" type="pres">
      <dgm:prSet presAssocID="{220498DC-5DBD-4A84-AC67-19B655596F9A}" presName="spaceRect" presStyleCnt="0"/>
      <dgm:spPr/>
    </dgm:pt>
    <dgm:pt modelId="{08F07F38-2D6E-4D01-BEEE-B594245A27FA}" type="pres">
      <dgm:prSet presAssocID="{220498DC-5DBD-4A84-AC67-19B655596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4C7722-4320-4F11-856C-4810C5D1A1E6}" type="presOf" srcId="{220498DC-5DBD-4A84-AC67-19B655596F9A}" destId="{08F07F38-2D6E-4D01-BEEE-B594245A27FA}" srcOrd="0" destOrd="0" presId="urn:microsoft.com/office/officeart/2018/2/layout/IconVerticalSolidList"/>
    <dgm:cxn modelId="{AC434125-B4AE-4632-BE5B-1A39590E2FCB}" type="presOf" srcId="{307269B6-E924-46A2-9DE8-01F1276A31CD}" destId="{EBD85FF5-EABB-4EE3-BFF3-C6E354862513}" srcOrd="0" destOrd="0" presId="urn:microsoft.com/office/officeart/2018/2/layout/IconVerticalSolidList"/>
    <dgm:cxn modelId="{8A79963E-1CAC-460A-8F90-F60F3EF982A5}" srcId="{307269B6-E924-46A2-9DE8-01F1276A31CD}" destId="{A83C7DC1-1349-4B9A-AD81-647BB494CF97}" srcOrd="1" destOrd="0" parTransId="{FD3142DB-D1DE-4A8E-9258-F0290B463D5B}" sibTransId="{BDB510A4-EA47-4E56-853C-D01E3D0B5511}"/>
    <dgm:cxn modelId="{60B54551-211E-488B-A7CD-468875E08E45}" srcId="{307269B6-E924-46A2-9DE8-01F1276A31CD}" destId="{7D3EFB61-8198-499C-A2DD-42B15F862B5C}" srcOrd="2" destOrd="0" parTransId="{377F662C-D7AC-44D9-A49F-CE4730CB160C}" sibTransId="{328A0C67-561E-4FB7-9F55-245026767BEF}"/>
    <dgm:cxn modelId="{5C7F81A6-4A8C-46BD-84DD-0A02DCA02490}" type="presOf" srcId="{7E680802-6355-4E48-9C1A-53CD32833A90}" destId="{4010ADCD-3074-4515-B7E6-E3CB4EAC9434}" srcOrd="0" destOrd="0" presId="urn:microsoft.com/office/officeart/2018/2/layout/IconVerticalSolidList"/>
    <dgm:cxn modelId="{D06B1AB3-4944-4DFC-B750-A4772D8D8BD1}" type="presOf" srcId="{7D3EFB61-8198-499C-A2DD-42B15F862B5C}" destId="{8F67F3B9-9C20-4F21-B4C0-8AADBC0B7B9D}" srcOrd="0" destOrd="0" presId="urn:microsoft.com/office/officeart/2018/2/layout/IconVerticalSolidList"/>
    <dgm:cxn modelId="{CEF6B3CC-73B8-48D9-A2FD-435AF413628A}" type="presOf" srcId="{A83C7DC1-1349-4B9A-AD81-647BB494CF97}" destId="{DE296A33-5608-47BC-95C8-20F2F167A236}" srcOrd="0" destOrd="0" presId="urn:microsoft.com/office/officeart/2018/2/layout/IconVerticalSolidList"/>
    <dgm:cxn modelId="{72FC62FD-FA9F-4C69-A11E-03CC77FA3D29}" srcId="{307269B6-E924-46A2-9DE8-01F1276A31CD}" destId="{220498DC-5DBD-4A84-AC67-19B655596F9A}" srcOrd="3" destOrd="0" parTransId="{623418AF-C53A-43B5-A342-36926DC9A7F1}" sibTransId="{5F150E02-0CDA-4432-BD37-1CD7AA48C4E4}"/>
    <dgm:cxn modelId="{AB9BC5FE-B94E-4B59-8E29-723F37577A53}" srcId="{307269B6-E924-46A2-9DE8-01F1276A31CD}" destId="{7E680802-6355-4E48-9C1A-53CD32833A90}" srcOrd="0" destOrd="0" parTransId="{5D49EA5B-D235-42DB-BAEA-D5135EB154D2}" sibTransId="{AF5F7811-E2E5-4A5F-85F7-A7173BB1CD0C}"/>
    <dgm:cxn modelId="{75FBBF95-17C1-485A-8AC7-68580E6048EC}" type="presParOf" srcId="{EBD85FF5-EABB-4EE3-BFF3-C6E354862513}" destId="{1874CC18-5F83-4805-9C89-165DA727D108}" srcOrd="0" destOrd="0" presId="urn:microsoft.com/office/officeart/2018/2/layout/IconVerticalSolidList"/>
    <dgm:cxn modelId="{AE6878D5-699C-4D42-B1A9-B1D0E1018E64}" type="presParOf" srcId="{1874CC18-5F83-4805-9C89-165DA727D108}" destId="{800F4970-9594-461A-B509-9410974DF4E3}" srcOrd="0" destOrd="0" presId="urn:microsoft.com/office/officeart/2018/2/layout/IconVerticalSolidList"/>
    <dgm:cxn modelId="{BAD98C43-C833-44F1-923A-97B92B18CBD8}" type="presParOf" srcId="{1874CC18-5F83-4805-9C89-165DA727D108}" destId="{C517DE28-7D4F-4EF2-BE77-C8201F312106}" srcOrd="1" destOrd="0" presId="urn:microsoft.com/office/officeart/2018/2/layout/IconVerticalSolidList"/>
    <dgm:cxn modelId="{EF520C22-190D-4B2D-80F9-7BA53B6E3DB9}" type="presParOf" srcId="{1874CC18-5F83-4805-9C89-165DA727D108}" destId="{351EB2B3-E813-4001-A9DF-888DDD06BBB5}" srcOrd="2" destOrd="0" presId="urn:microsoft.com/office/officeart/2018/2/layout/IconVerticalSolidList"/>
    <dgm:cxn modelId="{59727C59-DE42-4C76-831D-0D65347560AF}" type="presParOf" srcId="{1874CC18-5F83-4805-9C89-165DA727D108}" destId="{4010ADCD-3074-4515-B7E6-E3CB4EAC9434}" srcOrd="3" destOrd="0" presId="urn:microsoft.com/office/officeart/2018/2/layout/IconVerticalSolidList"/>
    <dgm:cxn modelId="{D1F46369-1339-44AA-9015-961CDECCE45F}" type="presParOf" srcId="{EBD85FF5-EABB-4EE3-BFF3-C6E354862513}" destId="{9656CC6A-4B02-4455-BABB-B559D5FC04D9}" srcOrd="1" destOrd="0" presId="urn:microsoft.com/office/officeart/2018/2/layout/IconVerticalSolidList"/>
    <dgm:cxn modelId="{7996E07D-E21F-4B16-9238-805BE3584699}" type="presParOf" srcId="{EBD85FF5-EABB-4EE3-BFF3-C6E354862513}" destId="{08C934DA-1BE0-43D3-9FD2-5C6228BCF135}" srcOrd="2" destOrd="0" presId="urn:microsoft.com/office/officeart/2018/2/layout/IconVerticalSolidList"/>
    <dgm:cxn modelId="{C1F07A76-2F45-49CF-8B30-B2E979A6D780}" type="presParOf" srcId="{08C934DA-1BE0-43D3-9FD2-5C6228BCF135}" destId="{12B4141F-3073-40FA-B078-D21AABBDB2FB}" srcOrd="0" destOrd="0" presId="urn:microsoft.com/office/officeart/2018/2/layout/IconVerticalSolidList"/>
    <dgm:cxn modelId="{1905D027-C603-46E9-B44F-EB47825B0730}" type="presParOf" srcId="{08C934DA-1BE0-43D3-9FD2-5C6228BCF135}" destId="{29BB8422-1C50-4998-BC91-2E6263C513F6}" srcOrd="1" destOrd="0" presId="urn:microsoft.com/office/officeart/2018/2/layout/IconVerticalSolidList"/>
    <dgm:cxn modelId="{DD5C5C90-EE65-4B8D-B917-E969CC056634}" type="presParOf" srcId="{08C934DA-1BE0-43D3-9FD2-5C6228BCF135}" destId="{467D4FB5-857C-49E2-BBDE-698C75A45D50}" srcOrd="2" destOrd="0" presId="urn:microsoft.com/office/officeart/2018/2/layout/IconVerticalSolidList"/>
    <dgm:cxn modelId="{72593083-C254-4093-A211-A39D27D70CF1}" type="presParOf" srcId="{08C934DA-1BE0-43D3-9FD2-5C6228BCF135}" destId="{DE296A33-5608-47BC-95C8-20F2F167A236}" srcOrd="3" destOrd="0" presId="urn:microsoft.com/office/officeart/2018/2/layout/IconVerticalSolidList"/>
    <dgm:cxn modelId="{C75DE086-1303-488F-948A-1DFADA05B6DC}" type="presParOf" srcId="{EBD85FF5-EABB-4EE3-BFF3-C6E354862513}" destId="{CA27E218-FA29-4807-8A17-68A036C325A1}" srcOrd="3" destOrd="0" presId="urn:microsoft.com/office/officeart/2018/2/layout/IconVerticalSolidList"/>
    <dgm:cxn modelId="{6AE43D42-4476-484A-B4A3-2CC01F7736BC}" type="presParOf" srcId="{EBD85FF5-EABB-4EE3-BFF3-C6E354862513}" destId="{5D919907-AB57-4296-9A5D-8425C0923432}" srcOrd="4" destOrd="0" presId="urn:microsoft.com/office/officeart/2018/2/layout/IconVerticalSolidList"/>
    <dgm:cxn modelId="{02C20424-D990-459C-96F5-4B43401EB6DF}" type="presParOf" srcId="{5D919907-AB57-4296-9A5D-8425C0923432}" destId="{442C31D7-BF99-4CF7-B012-DF3A46E63AAA}" srcOrd="0" destOrd="0" presId="urn:microsoft.com/office/officeart/2018/2/layout/IconVerticalSolidList"/>
    <dgm:cxn modelId="{92D784DC-30FD-408F-808C-EC8F81204973}" type="presParOf" srcId="{5D919907-AB57-4296-9A5D-8425C0923432}" destId="{8B597B77-DA14-4842-8BE0-9E4E9FEAAE09}" srcOrd="1" destOrd="0" presId="urn:microsoft.com/office/officeart/2018/2/layout/IconVerticalSolidList"/>
    <dgm:cxn modelId="{D37B10C8-7607-427E-9094-B4FFE14E7DCA}" type="presParOf" srcId="{5D919907-AB57-4296-9A5D-8425C0923432}" destId="{95FF064F-25B9-4DA3-A27A-2D04A38419FD}" srcOrd="2" destOrd="0" presId="urn:microsoft.com/office/officeart/2018/2/layout/IconVerticalSolidList"/>
    <dgm:cxn modelId="{1B800D3D-19B3-4D71-ACDF-05A4F820C13C}" type="presParOf" srcId="{5D919907-AB57-4296-9A5D-8425C0923432}" destId="{8F67F3B9-9C20-4F21-B4C0-8AADBC0B7B9D}" srcOrd="3" destOrd="0" presId="urn:microsoft.com/office/officeart/2018/2/layout/IconVerticalSolidList"/>
    <dgm:cxn modelId="{B24006A8-07AD-4FDB-9FBC-662D25CA4404}" type="presParOf" srcId="{EBD85FF5-EABB-4EE3-BFF3-C6E354862513}" destId="{FF31D819-B772-4196-A9BD-07399E74F36E}" srcOrd="5" destOrd="0" presId="urn:microsoft.com/office/officeart/2018/2/layout/IconVerticalSolidList"/>
    <dgm:cxn modelId="{59566C2D-628D-4053-A9E4-C17A282C4E4E}" type="presParOf" srcId="{EBD85FF5-EABB-4EE3-BFF3-C6E354862513}" destId="{FE02F940-4949-4943-8FF4-D28D78F77063}" srcOrd="6" destOrd="0" presId="urn:microsoft.com/office/officeart/2018/2/layout/IconVerticalSolidList"/>
    <dgm:cxn modelId="{D9418C97-60EC-4119-9B82-FBC19425114C}" type="presParOf" srcId="{FE02F940-4949-4943-8FF4-D28D78F77063}" destId="{F1A0EB76-F634-4624-99EA-82403DDCFFBA}" srcOrd="0" destOrd="0" presId="urn:microsoft.com/office/officeart/2018/2/layout/IconVerticalSolidList"/>
    <dgm:cxn modelId="{4C260BE3-E85A-4942-82A2-9EE78E7F72DA}" type="presParOf" srcId="{FE02F940-4949-4943-8FF4-D28D78F77063}" destId="{7FEEEB19-A1A2-4E17-BA0E-555917CA210E}" srcOrd="1" destOrd="0" presId="urn:microsoft.com/office/officeart/2018/2/layout/IconVerticalSolidList"/>
    <dgm:cxn modelId="{78E87BE1-9072-4203-BEF2-79FF4EDBB85A}" type="presParOf" srcId="{FE02F940-4949-4943-8FF4-D28D78F77063}" destId="{6161B6B9-7E2D-4C0F-8BD2-D79F5EC805C8}" srcOrd="2" destOrd="0" presId="urn:microsoft.com/office/officeart/2018/2/layout/IconVerticalSolidList"/>
    <dgm:cxn modelId="{C7FEB44F-24C3-4838-B098-5E08CE7123E1}" type="presParOf" srcId="{FE02F940-4949-4943-8FF4-D28D78F77063}" destId="{08F07F38-2D6E-4D01-BEEE-B594245A27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4970-9594-461A-B509-9410974DF4E3}">
      <dsp:nvSpPr>
        <dsp:cNvPr id="0" name=""/>
        <dsp:cNvSpPr/>
      </dsp:nvSpPr>
      <dsp:spPr>
        <a:xfrm>
          <a:off x="0" y="768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DE28-7D4F-4EF2-BE77-C8201F312106}">
      <dsp:nvSpPr>
        <dsp:cNvPr id="0" name=""/>
        <dsp:cNvSpPr/>
      </dsp:nvSpPr>
      <dsp:spPr>
        <a:xfrm>
          <a:off x="117897" y="88461"/>
          <a:ext cx="214358" cy="214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ADCD-3074-4515-B7E6-E3CB4EAC9434}">
      <dsp:nvSpPr>
        <dsp:cNvPr id="0" name=""/>
        <dsp:cNvSpPr/>
      </dsp:nvSpPr>
      <dsp:spPr>
        <a:xfrm>
          <a:off x="450152" y="768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Calibri Light" panose="020F0302020204030204"/>
            </a:rPr>
            <a:t>Su quale console ho giocato di più</a:t>
          </a:r>
          <a:r>
            <a:rPr lang="it-IT" sz="1400" kern="1200"/>
            <a:t>?</a:t>
          </a:r>
          <a:endParaRPr lang="en-US" sz="1400" kern="1200"/>
        </a:p>
      </dsp:txBody>
      <dsp:txXfrm>
        <a:off x="450152" y="768"/>
        <a:ext cx="9608247" cy="389742"/>
      </dsp:txXfrm>
    </dsp:sp>
    <dsp:sp modelId="{12B4141F-3073-40FA-B078-D21AABBDB2FB}">
      <dsp:nvSpPr>
        <dsp:cNvPr id="0" name=""/>
        <dsp:cNvSpPr/>
      </dsp:nvSpPr>
      <dsp:spPr>
        <a:xfrm>
          <a:off x="0" y="487947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B8422-1C50-4998-BC91-2E6263C513F6}">
      <dsp:nvSpPr>
        <dsp:cNvPr id="0" name=""/>
        <dsp:cNvSpPr/>
      </dsp:nvSpPr>
      <dsp:spPr>
        <a:xfrm>
          <a:off x="117897" y="575639"/>
          <a:ext cx="214358" cy="214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96A33-5608-47BC-95C8-20F2F167A236}">
      <dsp:nvSpPr>
        <dsp:cNvPr id="0" name=""/>
        <dsp:cNvSpPr/>
      </dsp:nvSpPr>
      <dsp:spPr>
        <a:xfrm>
          <a:off x="450152" y="487947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Calibri Light" panose="020F0302020204030204"/>
            </a:rPr>
            <a:t> Le mie valutazioni sono influenzate dalla nostalgia?</a:t>
          </a:r>
          <a:endParaRPr lang="en-US" sz="1600" kern="1200"/>
        </a:p>
      </dsp:txBody>
      <dsp:txXfrm>
        <a:off x="450152" y="487947"/>
        <a:ext cx="9608247" cy="389742"/>
      </dsp:txXfrm>
    </dsp:sp>
    <dsp:sp modelId="{442C31D7-BF99-4CF7-B012-DF3A46E63AAA}">
      <dsp:nvSpPr>
        <dsp:cNvPr id="0" name=""/>
        <dsp:cNvSpPr/>
      </dsp:nvSpPr>
      <dsp:spPr>
        <a:xfrm>
          <a:off x="0" y="975125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7B77-DA14-4842-8BE0-9E4E9FEAAE09}">
      <dsp:nvSpPr>
        <dsp:cNvPr id="0" name=""/>
        <dsp:cNvSpPr/>
      </dsp:nvSpPr>
      <dsp:spPr>
        <a:xfrm>
          <a:off x="117897" y="1062817"/>
          <a:ext cx="214358" cy="214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3B9-9C20-4F21-B4C0-8AADBC0B7B9D}">
      <dsp:nvSpPr>
        <dsp:cNvPr id="0" name=""/>
        <dsp:cNvSpPr/>
      </dsp:nvSpPr>
      <dsp:spPr>
        <a:xfrm>
          <a:off x="450152" y="975125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Calibri Light" panose="020F0302020204030204"/>
            </a:rPr>
            <a:t> I miei voti coincidono con quelli della critica</a:t>
          </a:r>
          <a:r>
            <a:rPr lang="it-IT" sz="1600" kern="1200"/>
            <a:t>?</a:t>
          </a:r>
          <a:endParaRPr lang="en-US" sz="1600" kern="1200"/>
        </a:p>
      </dsp:txBody>
      <dsp:txXfrm>
        <a:off x="450152" y="975125"/>
        <a:ext cx="9608247" cy="389742"/>
      </dsp:txXfrm>
    </dsp:sp>
    <dsp:sp modelId="{F1A0EB76-F634-4624-99EA-82403DDCFFBA}">
      <dsp:nvSpPr>
        <dsp:cNvPr id="0" name=""/>
        <dsp:cNvSpPr/>
      </dsp:nvSpPr>
      <dsp:spPr>
        <a:xfrm>
          <a:off x="0" y="1462303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EB19-A1A2-4E17-BA0E-555917CA210E}">
      <dsp:nvSpPr>
        <dsp:cNvPr id="0" name=""/>
        <dsp:cNvSpPr/>
      </dsp:nvSpPr>
      <dsp:spPr>
        <a:xfrm>
          <a:off x="117897" y="1549995"/>
          <a:ext cx="214358" cy="214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07F38-2D6E-4D01-BEEE-B594245A27FA}">
      <dsp:nvSpPr>
        <dsp:cNvPr id="0" name=""/>
        <dsp:cNvSpPr/>
      </dsp:nvSpPr>
      <dsp:spPr>
        <a:xfrm>
          <a:off x="450152" y="1462303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latin typeface="Calibri Light" panose="020F0302020204030204"/>
            </a:rPr>
            <a:t> Preferisco i giochi più venduti? </a:t>
          </a:r>
        </a:p>
      </dsp:txBody>
      <dsp:txXfrm>
        <a:off x="450152" y="1462303"/>
        <a:ext cx="9608247" cy="38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4970-9594-461A-B509-9410974DF4E3}">
      <dsp:nvSpPr>
        <dsp:cNvPr id="0" name=""/>
        <dsp:cNvSpPr/>
      </dsp:nvSpPr>
      <dsp:spPr>
        <a:xfrm>
          <a:off x="0" y="1270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DE28-7D4F-4EF2-BE77-C8201F312106}">
      <dsp:nvSpPr>
        <dsp:cNvPr id="0" name=""/>
        <dsp:cNvSpPr/>
      </dsp:nvSpPr>
      <dsp:spPr>
        <a:xfrm>
          <a:off x="194777" y="146146"/>
          <a:ext cx="354140" cy="35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ADCD-3074-4515-B7E6-E3CB4EAC9434}">
      <dsp:nvSpPr>
        <dsp:cNvPr id="0" name=""/>
        <dsp:cNvSpPr/>
      </dsp:nvSpPr>
      <dsp:spPr>
        <a:xfrm>
          <a:off x="743695" y="1270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Su quale console ho giocato di più?</a:t>
          </a:r>
          <a:r>
            <a:rPr lang="it-IT" sz="1400" kern="1200" dirty="0">
              <a:latin typeface="Calibri"/>
              <a:ea typeface="Calibri"/>
              <a:cs typeface="Calibri"/>
            </a:rPr>
            <a:t> </a:t>
          </a:r>
          <a:br>
            <a:rPr lang="it-IT" sz="1400" kern="1200" dirty="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it-IT" sz="1400" kern="1200" dirty="0">
              <a:latin typeface="Calibri Light" panose="020F0302020204030204"/>
            </a:rPr>
            <a:t> Ho giocato la maggior parte dei videogiochi sulla Xbox360</a:t>
          </a:r>
          <a:endParaRPr lang="en-US" sz="1400" kern="1200" dirty="0"/>
        </a:p>
      </dsp:txBody>
      <dsp:txXfrm>
        <a:off x="743695" y="1270"/>
        <a:ext cx="9307839" cy="643892"/>
      </dsp:txXfrm>
    </dsp:sp>
    <dsp:sp modelId="{12B4141F-3073-40FA-B078-D21AABBDB2FB}">
      <dsp:nvSpPr>
        <dsp:cNvPr id="0" name=""/>
        <dsp:cNvSpPr/>
      </dsp:nvSpPr>
      <dsp:spPr>
        <a:xfrm>
          <a:off x="0" y="806135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B8422-1C50-4998-BC91-2E6263C513F6}">
      <dsp:nvSpPr>
        <dsp:cNvPr id="0" name=""/>
        <dsp:cNvSpPr/>
      </dsp:nvSpPr>
      <dsp:spPr>
        <a:xfrm>
          <a:off x="194777" y="951011"/>
          <a:ext cx="354140" cy="35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96A33-5608-47BC-95C8-20F2F167A236}">
      <dsp:nvSpPr>
        <dsp:cNvPr id="0" name=""/>
        <dsp:cNvSpPr/>
      </dsp:nvSpPr>
      <dsp:spPr>
        <a:xfrm>
          <a:off x="743695" y="806135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Le mie valutazioni sono influenzate dalla nostalgia?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No, anzi col passare del tempo le mie valutazi</a:t>
          </a:r>
          <a:endParaRPr lang="en-US" sz="16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743695" y="806135"/>
        <a:ext cx="9307839" cy="643892"/>
      </dsp:txXfrm>
    </dsp:sp>
    <dsp:sp modelId="{442C31D7-BF99-4CF7-B012-DF3A46E63AAA}">
      <dsp:nvSpPr>
        <dsp:cNvPr id="0" name=""/>
        <dsp:cNvSpPr/>
      </dsp:nvSpPr>
      <dsp:spPr>
        <a:xfrm>
          <a:off x="0" y="1611001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7B77-DA14-4842-8BE0-9E4E9FEAAE09}">
      <dsp:nvSpPr>
        <dsp:cNvPr id="0" name=""/>
        <dsp:cNvSpPr/>
      </dsp:nvSpPr>
      <dsp:spPr>
        <a:xfrm>
          <a:off x="194777" y="1755876"/>
          <a:ext cx="354140" cy="354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3B9-9C20-4F21-B4C0-8AADBC0B7B9D}">
      <dsp:nvSpPr>
        <dsp:cNvPr id="0" name=""/>
        <dsp:cNvSpPr/>
      </dsp:nvSpPr>
      <dsp:spPr>
        <a:xfrm>
          <a:off x="743695" y="1611001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I miei voti coincidono con quelli della critica?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Non coincidono perfettamente, ma spesso sono simili</a:t>
          </a:r>
          <a:endParaRPr lang="en-US" sz="1600" kern="1200" dirty="0"/>
        </a:p>
      </dsp:txBody>
      <dsp:txXfrm>
        <a:off x="743695" y="1611001"/>
        <a:ext cx="9307839" cy="643892"/>
      </dsp:txXfrm>
    </dsp:sp>
    <dsp:sp modelId="{F1A0EB76-F634-4624-99EA-82403DDCFFBA}">
      <dsp:nvSpPr>
        <dsp:cNvPr id="0" name=""/>
        <dsp:cNvSpPr/>
      </dsp:nvSpPr>
      <dsp:spPr>
        <a:xfrm>
          <a:off x="0" y="2415866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EB19-A1A2-4E17-BA0E-555917CA210E}">
      <dsp:nvSpPr>
        <dsp:cNvPr id="0" name=""/>
        <dsp:cNvSpPr/>
      </dsp:nvSpPr>
      <dsp:spPr>
        <a:xfrm>
          <a:off x="194777" y="2560742"/>
          <a:ext cx="354140" cy="3541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07F38-2D6E-4D01-BEEE-B594245A27FA}">
      <dsp:nvSpPr>
        <dsp:cNvPr id="0" name=""/>
        <dsp:cNvSpPr/>
      </dsp:nvSpPr>
      <dsp:spPr>
        <a:xfrm>
          <a:off x="743695" y="2415866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Preferisco i giochi più venduti?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No, ma alcuni top seller mi sono piaciuti molto</a:t>
          </a:r>
        </a:p>
      </dsp:txBody>
      <dsp:txXfrm>
        <a:off x="743695" y="2415866"/>
        <a:ext cx="9307839" cy="64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6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7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9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5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0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5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2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3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ziogames.it/" TargetMode="External"/><Relationship Id="rId2" Type="http://schemas.openxmlformats.org/officeDocument/2006/relationships/hyperlink" Target="https://www.everyeye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gchartz.com/" TargetMode="External"/><Relationship Id="rId4" Type="http://schemas.openxmlformats.org/officeDocument/2006/relationships/hyperlink" Target="https://multiplayer.i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423F7-0AEC-9130-8192-B5134833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Presentazione Fondamenti di Scienza dei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E349E-2B13-26FF-9BDF-092E4298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Stefano guida 162704</a:t>
            </a:r>
          </a:p>
          <a:p>
            <a:endParaRPr lang="it-IT"/>
          </a:p>
        </p:txBody>
      </p:sp>
      <p:pic>
        <p:nvPicPr>
          <p:cNvPr id="5" name="Immagine 4" descr="Immagine che contiene giocattolo, Cartoni animati, Animazione, figurina&#10;&#10;Descrizione generata automaticamente">
            <a:extLst>
              <a:ext uri="{FF2B5EF4-FFF2-40B4-BE49-F238E27FC236}">
                <a16:creationId xmlns:a16="http://schemas.microsoft.com/office/drawing/2014/main" id="{28C9B079-1E23-6956-5AF8-7098B620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1" r="62500"/>
          <a:stretch/>
        </p:blipFill>
        <p:spPr>
          <a:xfrm>
            <a:off x="10569388" y="5588313"/>
            <a:ext cx="1622612" cy="7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A436B5E-6A12-1C92-80D6-A2D62DF0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84" y="1786598"/>
            <a:ext cx="7125881" cy="454313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Preferisco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giochi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più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venduti</a:t>
            </a:r>
            <a:r>
              <a:rPr lang="en-US" sz="4400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7908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A6909B4-92D9-D0FC-05B7-09A847DB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8" y="905933"/>
            <a:ext cx="816622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asellaDiTesto 7">
            <a:extLst>
              <a:ext uri="{FF2B5EF4-FFF2-40B4-BE49-F238E27FC236}">
                <a16:creationId xmlns:a16="http://schemas.microsoft.com/office/drawing/2014/main" id="{B810BCCC-1BA6-AF7F-BBD4-825E48B6D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77620"/>
              </p:ext>
            </p:extLst>
          </p:nvPr>
        </p:nvGraphicFramePr>
        <p:xfrm>
          <a:off x="1094259" y="1978673"/>
          <a:ext cx="10051535" cy="306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Titolo 50">
            <a:extLst>
              <a:ext uri="{FF2B5EF4-FFF2-40B4-BE49-F238E27FC236}">
                <a16:creationId xmlns:a16="http://schemas.microsoft.com/office/drawing/2014/main" id="{AC7D0EFA-FB98-B0F0-CD79-7A499B5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Conclusioni</a:t>
            </a:r>
            <a:endParaRPr lang="it-IT" dirty="0"/>
          </a:p>
        </p:txBody>
      </p:sp>
      <p:pic>
        <p:nvPicPr>
          <p:cNvPr id="3373" name="Immagine 3372" descr="Immagine che contiene cartone animato, clipart, sorriso, illustrazione&#10;&#10;Descrizione generata automaticamente">
            <a:extLst>
              <a:ext uri="{FF2B5EF4-FFF2-40B4-BE49-F238E27FC236}">
                <a16:creationId xmlns:a16="http://schemas.microsoft.com/office/drawing/2014/main" id="{88BC6D37-4AE1-FEB1-1CF5-C1F6332F991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79" t="-1633" r="-5394" b="7755"/>
          <a:stretch/>
        </p:blipFill>
        <p:spPr>
          <a:xfrm>
            <a:off x="10855410" y="4975653"/>
            <a:ext cx="1437517" cy="13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378CD-E825-BA68-0B52-1211D56C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Bibliografia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86365-8CC8-FA52-3C8E-91C0FB0F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2"/>
              </a:rPr>
              <a:t>https://www.everyeye.it/</a:t>
            </a:r>
            <a:endParaRPr lang="it-IT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3"/>
              </a:rPr>
              <a:t>https://www.spaziogames.it/</a:t>
            </a:r>
            <a:endParaRPr lang="it-I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Calibri" panose="020F0502020204030204"/>
                <a:cs typeface="Calibri" panose="020F0502020204030204"/>
              </a:rPr>
              <a:t> </a:t>
            </a:r>
            <a:r>
              <a:rPr lang="it-IT" dirty="0">
                <a:ea typeface="+mn-lt"/>
                <a:cs typeface="+mn-lt"/>
                <a:hlinkClick r:id="rId4"/>
              </a:rPr>
              <a:t>https://multiplayer.it/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5"/>
              </a:rPr>
              <a:t>https://www.vgchartz.com/</a:t>
            </a:r>
          </a:p>
          <a:p>
            <a:pPr marL="0" indent="0">
              <a:buNone/>
            </a:pPr>
            <a:endParaRPr lang="it-I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59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828D-8BC6-2677-F11D-9D1D600C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it-IT" dirty="0">
                <a:ea typeface="Calibri Light"/>
                <a:cs typeface="Calibri Light"/>
              </a:rPr>
              <a:t>Grazie per l'attenzione</a:t>
            </a:r>
            <a:endParaRPr lang="it-IT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6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18322C-9B17-98F0-30B1-E63F6007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Videogames!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56EE29-270B-21A9-1391-065DE9DFE12D}"/>
              </a:ext>
            </a:extLst>
          </p:cNvPr>
          <p:cNvSpPr txBox="1"/>
          <p:nvPr/>
        </p:nvSpPr>
        <p:spPr>
          <a:xfrm>
            <a:off x="6064301" y="4905300"/>
            <a:ext cx="5688426" cy="177340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Ho </a:t>
            </a:r>
            <a:r>
              <a:rPr lang="en-US" dirty="0" err="1">
                <a:solidFill>
                  <a:srgbClr val="FFFFFF"/>
                </a:solidFill>
              </a:rPr>
              <a:t>deciso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svolgere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analisi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crescita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videogiochi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considerando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aspetti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Ho </a:t>
            </a:r>
            <a:r>
              <a:rPr lang="en-US" dirty="0" err="1">
                <a:solidFill>
                  <a:srgbClr val="FFFFFF"/>
                </a:solidFill>
              </a:rPr>
              <a:t>scelto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argomento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perché</a:t>
            </a:r>
            <a:r>
              <a:rPr lang="en-US" dirty="0">
                <a:solidFill>
                  <a:srgbClr val="FFFFFF"/>
                </a:solidFill>
              </a:rPr>
              <a:t> come </a:t>
            </a:r>
            <a:r>
              <a:rPr lang="en-US" dirty="0" err="1">
                <a:solidFill>
                  <a:srgbClr val="FFFFFF"/>
                </a:solidFill>
              </a:rPr>
              <a:t>detto</a:t>
            </a:r>
            <a:r>
              <a:rPr lang="en-US" dirty="0">
                <a:solidFill>
                  <a:srgbClr val="FFFFFF"/>
                </a:solidFill>
              </a:rPr>
              <a:t> prima </a:t>
            </a:r>
            <a:r>
              <a:rPr lang="en-US" dirty="0" err="1">
                <a:solidFill>
                  <a:srgbClr val="FFFFFF"/>
                </a:solidFill>
              </a:rPr>
              <a:t>sono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cresciuto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videogiochi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sono</a:t>
            </a:r>
            <a:r>
              <a:rPr lang="en-US" dirty="0">
                <a:solidFill>
                  <a:srgbClr val="FFFFFF"/>
                </a:solidFill>
              </a:rPr>
              <a:t> sempre </a:t>
            </a:r>
            <a:r>
              <a:rPr lang="en-US" dirty="0" err="1">
                <a:solidFill>
                  <a:srgbClr val="FFFFFF"/>
                </a:solidFill>
              </a:rPr>
              <a:t>stati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passione</a:t>
            </a:r>
            <a:endParaRPr lang="en-US" dirty="0" err="1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5" name="Segnaposto contenuto 4" descr="Periferica di gioco con riempimento a tinta unita">
            <a:extLst>
              <a:ext uri="{FF2B5EF4-FFF2-40B4-BE49-F238E27FC236}">
                <a16:creationId xmlns:a16="http://schemas.microsoft.com/office/drawing/2014/main" id="{46BF440B-BEF5-0D8F-3477-09B96401E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38" y="4922736"/>
            <a:ext cx="1567434" cy="1567434"/>
          </a:xfrm>
          <a:prstGeom prst="rect">
            <a:avLst/>
          </a:prstGeom>
        </p:spPr>
      </p:pic>
      <p:pic>
        <p:nvPicPr>
          <p:cNvPr id="10" name="Immagine 9" descr="Immagine che contiene Cartoni animati, Personaggio immaginario, giocattolo, narrativa&#10;&#10;Descrizione generata automaticamente">
            <a:extLst>
              <a:ext uri="{FF2B5EF4-FFF2-40B4-BE49-F238E27FC236}">
                <a16:creationId xmlns:a16="http://schemas.microsoft.com/office/drawing/2014/main" id="{120B1B6C-B76F-81F2-19E8-2D469A9D7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97" y="888341"/>
            <a:ext cx="8493972" cy="36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63C539-21B8-5E0F-64B4-65BB170F44C9}"/>
              </a:ext>
            </a:extLst>
          </p:cNvPr>
          <p:cNvSpPr txBox="1"/>
          <p:nvPr/>
        </p:nvSpPr>
        <p:spPr>
          <a:xfrm>
            <a:off x="4247030" y="1008"/>
            <a:ext cx="36908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400" dirty="0">
                <a:latin typeface="Calibri Light"/>
                <a:ea typeface="Calibri"/>
                <a:cs typeface="Calibri"/>
              </a:rPr>
              <a:t>Il </a:t>
            </a:r>
            <a:r>
              <a:rPr lang="it-IT" sz="4400" err="1">
                <a:latin typeface="Calibri Light"/>
                <a:ea typeface="Calibri"/>
                <a:cs typeface="Calibri"/>
              </a:rPr>
              <a:t>DataSet</a:t>
            </a:r>
            <a:endParaRPr lang="it-IT" sz="4400" err="1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ACC800-98EB-6799-C618-107A6424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" y="627530"/>
            <a:ext cx="6051816" cy="5602942"/>
          </a:xfrm>
          <a:prstGeom prst="rect">
            <a:avLst/>
          </a:prstGeom>
        </p:spPr>
      </p:pic>
      <p:pic>
        <p:nvPicPr>
          <p:cNvPr id="4" name="Immagine 3" descr="Immagine che contiene testo, numero, schermata, Parallelo&#10;&#10;Descrizione generata automaticamente">
            <a:extLst>
              <a:ext uri="{FF2B5EF4-FFF2-40B4-BE49-F238E27FC236}">
                <a16:creationId xmlns:a16="http://schemas.microsoft.com/office/drawing/2014/main" id="{C2606373-84DF-1D9C-417B-01E31DE3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75" y="627529"/>
            <a:ext cx="6062471" cy="56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BE3C4-28AB-2694-7032-E0066F3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Dati usati per il mio studio</a:t>
            </a:r>
            <a:endParaRPr lang="it-IT" dirty="0"/>
          </a:p>
        </p:txBody>
      </p:sp>
      <p:pic>
        <p:nvPicPr>
          <p:cNvPr id="4" name="Elemento grafico 3" descr="Badge 1 con riempimento a tinta unita">
            <a:extLst>
              <a:ext uri="{FF2B5EF4-FFF2-40B4-BE49-F238E27FC236}">
                <a16:creationId xmlns:a16="http://schemas.microsoft.com/office/drawing/2014/main" id="{5DEF6F64-D041-F8A9-76AD-9CCA3C5D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865" y="1818117"/>
            <a:ext cx="351802" cy="3446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1FD6F9-2460-20EF-AD51-015E81FB4E35}"/>
              </a:ext>
            </a:extLst>
          </p:cNvPr>
          <p:cNvSpPr txBox="1"/>
          <p:nvPr/>
        </p:nvSpPr>
        <p:spPr>
          <a:xfrm>
            <a:off x="1538242" y="1815981"/>
            <a:ext cx="57484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baseline="0" dirty="0">
                <a:solidFill>
                  <a:srgbClr val="404040"/>
                </a:solidFill>
                <a:latin typeface="Calibri"/>
              </a:rPr>
              <a:t>Anno di uscita</a:t>
            </a:r>
            <a:r>
              <a:rPr lang="it-IT" sz="2000" baseline="0" dirty="0">
                <a:solidFill>
                  <a:srgbClr val="404040"/>
                </a:solidFill>
                <a:latin typeface="Calibri"/>
              </a:rPr>
              <a:t>: l'anno in cui è uscito il videogioco</a:t>
            </a:r>
            <a:r>
              <a:rPr lang="it-IT" sz="2000" dirty="0">
                <a:latin typeface="Calibri"/>
                <a:ea typeface="Calibri"/>
                <a:cs typeface="Calibri"/>
              </a:rPr>
              <a:t>​</a:t>
            </a:r>
            <a:endParaRPr lang="it-IT" dirty="0"/>
          </a:p>
        </p:txBody>
      </p:sp>
      <p:pic>
        <p:nvPicPr>
          <p:cNvPr id="7" name="Elemento grafico 6" descr="Badge 5 con riempimento a tinta unita">
            <a:extLst>
              <a:ext uri="{FF2B5EF4-FFF2-40B4-BE49-F238E27FC236}">
                <a16:creationId xmlns:a16="http://schemas.microsoft.com/office/drawing/2014/main" id="{3066D78F-32FC-E0EA-A287-E6EA00B12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7865" y="3356360"/>
            <a:ext cx="351802" cy="344681"/>
          </a:xfrm>
          <a:prstGeom prst="rect">
            <a:avLst/>
          </a:prstGeom>
        </p:spPr>
      </p:pic>
      <p:pic>
        <p:nvPicPr>
          <p:cNvPr id="8" name="Elemento grafico 7" descr="Badge 4 con riempimento a tinta unita">
            <a:extLst>
              <a:ext uri="{FF2B5EF4-FFF2-40B4-BE49-F238E27FC236}">
                <a16:creationId xmlns:a16="http://schemas.microsoft.com/office/drawing/2014/main" id="{72B8E51C-3708-42E2-2204-63C4D143E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311" y="2958002"/>
            <a:ext cx="351802" cy="344681"/>
          </a:xfrm>
          <a:prstGeom prst="rect">
            <a:avLst/>
          </a:prstGeom>
        </p:spPr>
      </p:pic>
      <p:pic>
        <p:nvPicPr>
          <p:cNvPr id="9" name="Elemento grafico 8" descr="Badge 3 con riempimento a tinta unita">
            <a:extLst>
              <a:ext uri="{FF2B5EF4-FFF2-40B4-BE49-F238E27FC236}">
                <a16:creationId xmlns:a16="http://schemas.microsoft.com/office/drawing/2014/main" id="{C0E98314-3048-468F-9324-9326EFE16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755" y="2588131"/>
            <a:ext cx="351803" cy="344681"/>
          </a:xfrm>
          <a:prstGeom prst="rect">
            <a:avLst/>
          </a:prstGeom>
        </p:spPr>
      </p:pic>
      <p:pic>
        <p:nvPicPr>
          <p:cNvPr id="10" name="Elemento grafico 9" descr="Badge con riempimento a tinta unita">
            <a:extLst>
              <a:ext uri="{FF2B5EF4-FFF2-40B4-BE49-F238E27FC236}">
                <a16:creationId xmlns:a16="http://schemas.microsoft.com/office/drawing/2014/main" id="{562888D5-B285-673A-DE45-53BF19411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9202" y="2218256"/>
            <a:ext cx="351802" cy="34468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7958E0-EF4E-B41C-34B5-82A948623D9A}"/>
              </a:ext>
            </a:extLst>
          </p:cNvPr>
          <p:cNvSpPr txBox="1"/>
          <p:nvPr/>
        </p:nvSpPr>
        <p:spPr>
          <a:xfrm>
            <a:off x="1538243" y="2214786"/>
            <a:ext cx="6325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2000" b="1" dirty="0">
                <a:solidFill>
                  <a:srgbClr val="404040"/>
                </a:solidFill>
                <a:ea typeface="Calibri"/>
                <a:cs typeface="Calibri"/>
              </a:rPr>
              <a:t>Anno di gioco</a:t>
            </a:r>
            <a:r>
              <a:rPr lang="it-IT" sz="2000" dirty="0">
                <a:solidFill>
                  <a:srgbClr val="404040"/>
                </a:solidFill>
                <a:ea typeface="Calibri"/>
                <a:cs typeface="Calibri"/>
              </a:rPr>
              <a:t>: l'anno in cui ho giocato al videogioco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B07543-7118-FA3F-FFB7-2E9567458CA8}"/>
              </a:ext>
            </a:extLst>
          </p:cNvPr>
          <p:cNvSpPr txBox="1"/>
          <p:nvPr/>
        </p:nvSpPr>
        <p:spPr>
          <a:xfrm>
            <a:off x="1533971" y="2587951"/>
            <a:ext cx="7350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2000" b="1" dirty="0">
                <a:solidFill>
                  <a:srgbClr val="404040"/>
                </a:solidFill>
              </a:rPr>
              <a:t>Voto Personale</a:t>
            </a:r>
            <a:r>
              <a:rPr lang="it-IT" sz="2000" dirty="0">
                <a:solidFill>
                  <a:srgbClr val="404040"/>
                </a:solidFill>
              </a:rPr>
              <a:t>: voto dato al videogioco in base ai gusti personali</a:t>
            </a:r>
            <a:endParaRPr lang="en-US" sz="2000" dirty="0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4AFB37-83B0-5F37-D4B3-EA585DAF9A21}"/>
              </a:ext>
            </a:extLst>
          </p:cNvPr>
          <p:cNvSpPr txBox="1"/>
          <p:nvPr/>
        </p:nvSpPr>
        <p:spPr>
          <a:xfrm>
            <a:off x="1533971" y="2929783"/>
            <a:ext cx="51645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solidFill>
                  <a:srgbClr val="404040"/>
                </a:solidFill>
                <a:cs typeface="Arial"/>
              </a:rPr>
              <a:t>Voto Critica</a:t>
            </a:r>
            <a:r>
              <a:rPr lang="it-IT" sz="2000" dirty="0">
                <a:solidFill>
                  <a:srgbClr val="404040"/>
                </a:solidFill>
                <a:cs typeface="Arial"/>
              </a:rPr>
              <a:t>: voto assegnato dalla critica</a:t>
            </a:r>
            <a:r>
              <a:rPr lang="en-US" sz="2000" dirty="0">
                <a:cs typeface="Arial"/>
              </a:rPr>
              <a:t>​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5C1A45-8A9D-89D2-A48F-870A2000E4E0}"/>
              </a:ext>
            </a:extLst>
          </p:cNvPr>
          <p:cNvSpPr txBox="1"/>
          <p:nvPr/>
        </p:nvSpPr>
        <p:spPr>
          <a:xfrm>
            <a:off x="1533971" y="3328587"/>
            <a:ext cx="62968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solidFill>
                  <a:srgbClr val="404040"/>
                </a:solidFill>
                <a:cs typeface="Arial"/>
              </a:rPr>
              <a:t>Vendite Globali</a:t>
            </a:r>
            <a:r>
              <a:rPr lang="it-IT" sz="2000" dirty="0">
                <a:solidFill>
                  <a:srgbClr val="404040"/>
                </a:solidFill>
                <a:cs typeface="Arial"/>
              </a:rPr>
              <a:t>: numero di copie vendute nel mondo</a:t>
            </a:r>
            <a:r>
              <a:rPr lang="en-US" sz="2000" dirty="0">
                <a:cs typeface="Arial"/>
              </a:rPr>
              <a:t>​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5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D8090-B442-69FE-CB19-73A4C6DF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 domande che mi sono posto</a:t>
            </a:r>
          </a:p>
        </p:txBody>
      </p:sp>
      <p:pic>
        <p:nvPicPr>
          <p:cNvPr id="5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1C957E3E-2669-10A3-6102-C86E8A352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74823">
            <a:off x="8724940" y="1017222"/>
            <a:ext cx="516124" cy="516124"/>
          </a:xfrm>
        </p:spPr>
      </p:pic>
      <p:pic>
        <p:nvPicPr>
          <p:cNvPr id="6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3C2286E3-9E13-4E3C-7A77-30C60747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805" y="879327"/>
            <a:ext cx="506622" cy="506622"/>
          </a:xfrm>
          <a:prstGeom prst="rect">
            <a:avLst/>
          </a:prstGeom>
        </p:spPr>
      </p:pic>
      <p:pic>
        <p:nvPicPr>
          <p:cNvPr id="7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B7FE6BA1-8B74-75CF-FC22-AB2FC277E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99573">
            <a:off x="9314445" y="1017425"/>
            <a:ext cx="518641" cy="518641"/>
          </a:xfrm>
          <a:prstGeom prst="rect">
            <a:avLst/>
          </a:prstGeom>
        </p:spPr>
      </p:pic>
      <p:graphicFrame>
        <p:nvGraphicFramePr>
          <p:cNvPr id="10" name="CasellaDiTesto 7">
            <a:extLst>
              <a:ext uri="{FF2B5EF4-FFF2-40B4-BE49-F238E27FC236}">
                <a16:creationId xmlns:a16="http://schemas.microsoft.com/office/drawing/2014/main" id="{B810BCCC-1BA6-AF7F-BBD4-825E48B6D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145908"/>
              </p:ext>
            </p:extLst>
          </p:nvPr>
        </p:nvGraphicFramePr>
        <p:xfrm>
          <a:off x="1066800" y="1978673"/>
          <a:ext cx="10058400" cy="185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magine 10" descr="Immagine che contiene pixel, cartone animato, clipart&#10;&#10;Descrizione generata automaticamente">
            <a:extLst>
              <a:ext uri="{FF2B5EF4-FFF2-40B4-BE49-F238E27FC236}">
                <a16:creationId xmlns:a16="http://schemas.microsoft.com/office/drawing/2014/main" id="{C2E548EB-66CD-7B13-69F9-5B66CD34F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55" y="5043517"/>
            <a:ext cx="1181100" cy="1371600"/>
          </a:xfrm>
          <a:prstGeom prst="rect">
            <a:avLst/>
          </a:prstGeom>
        </p:spPr>
      </p:pic>
      <p:pic>
        <p:nvPicPr>
          <p:cNvPr id="13" name="Immagine 12" descr="Immagine che contiene cartone animato, arte&#10;&#10;Descrizione generata automaticamente">
            <a:extLst>
              <a:ext uri="{FF2B5EF4-FFF2-40B4-BE49-F238E27FC236}">
                <a16:creationId xmlns:a16="http://schemas.microsoft.com/office/drawing/2014/main" id="{FDDF4035-CC32-DE7D-0EAA-F5D975FB8F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42" y="5405467"/>
            <a:ext cx="523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F050C-3A3E-7522-9410-C43BD24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5459"/>
            <a:ext cx="10058400" cy="109190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Su quale console ho giocato di più?</a:t>
            </a:r>
          </a:p>
        </p:txBody>
      </p:sp>
      <p:pic>
        <p:nvPicPr>
          <p:cNvPr id="4" name="Immagine 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F6893295-BFDB-4B71-B3F4-A5198101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5124"/>
            <a:ext cx="7229475" cy="4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Le mie valutazioni sono influenzate dalla nostalgia?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6AE3598-841C-CC02-C618-50925D9D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22" y="1836192"/>
            <a:ext cx="7269711" cy="44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I miei voti coincidono con quelli della critica?</a:t>
            </a:r>
            <a:endParaRPr lang="it-IT"/>
          </a:p>
        </p:txBody>
      </p:sp>
      <p:pic>
        <p:nvPicPr>
          <p:cNvPr id="5" name="Immagine 4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7A5F652D-B47F-5B94-AC26-40393C44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05124"/>
            <a:ext cx="7267575" cy="4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9149E0F-E5CD-C327-677D-A8E0E1AB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0"/>
            <a:ext cx="100393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7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Retrospettivo</vt:lpstr>
      <vt:lpstr>Presentazione Fondamenti di Scienza dei Dati</vt:lpstr>
      <vt:lpstr>Videogames!</vt:lpstr>
      <vt:lpstr>Presentazione standard di PowerPoint</vt:lpstr>
      <vt:lpstr>Dati usati per il mio studio</vt:lpstr>
      <vt:lpstr>Le domande che mi sono posto</vt:lpstr>
      <vt:lpstr>Su quale console ho giocato di più?</vt:lpstr>
      <vt:lpstr>Le mie valutazioni sono influenzate dalla nostalgia?</vt:lpstr>
      <vt:lpstr>I miei voti coincidono con quelli della critica?</vt:lpstr>
      <vt:lpstr>Presentazione standard di PowerPoint</vt:lpstr>
      <vt:lpstr>Preferisco i giochi più venduti? </vt:lpstr>
      <vt:lpstr>Presentazione standard di PowerPoint</vt:lpstr>
      <vt:lpstr>Conclusioni</vt:lpstr>
      <vt:lpstr>Bibliografia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Guida</dc:creator>
  <cp:revision>194</cp:revision>
  <dcterms:created xsi:type="dcterms:W3CDTF">2023-08-05T07:37:52Z</dcterms:created>
  <dcterms:modified xsi:type="dcterms:W3CDTF">2024-09-05T07:46:19Z</dcterms:modified>
</cp:coreProperties>
</file>