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629" r:id="rId4"/>
    <p:sldId id="640" r:id="rId5"/>
    <p:sldId id="633" r:id="rId6"/>
    <p:sldId id="630" r:id="rId7"/>
    <p:sldId id="267" r:id="rId8"/>
    <p:sldId id="258" r:id="rId9"/>
    <p:sldId id="260" r:id="rId10"/>
    <p:sldId id="261" r:id="rId11"/>
    <p:sldId id="264" r:id="rId12"/>
    <p:sldId id="266" r:id="rId13"/>
    <p:sldId id="643" r:id="rId14"/>
    <p:sldId id="634" r:id="rId15"/>
    <p:sldId id="268" r:id="rId16"/>
    <p:sldId id="269" r:id="rId17"/>
    <p:sldId id="644" r:id="rId18"/>
    <p:sldId id="639" r:id="rId19"/>
    <p:sldId id="635" r:id="rId20"/>
    <p:sldId id="272" r:id="rId21"/>
    <p:sldId id="273" r:id="rId22"/>
    <p:sldId id="631" r:id="rId23"/>
    <p:sldId id="274" r:id="rId24"/>
    <p:sldId id="275" r:id="rId25"/>
    <p:sldId id="276" r:id="rId26"/>
    <p:sldId id="277" r:id="rId27"/>
    <p:sldId id="637" r:id="rId28"/>
    <p:sldId id="636" r:id="rId29"/>
  </p:sldIdLst>
  <p:sldSz cx="12192000" cy="6858000"/>
  <p:notesSz cx="6858000" cy="12057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24542"/>
    <a:srgbClr val="A25092"/>
    <a:srgbClr val="14FC5C"/>
    <a:srgbClr val="FF0066"/>
    <a:srgbClr val="821059"/>
    <a:srgbClr val="FF66CC"/>
    <a:srgbClr val="5C364E"/>
    <a:srgbClr val="F87228"/>
    <a:srgbClr val="FA5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B0BB98-FC2A-4DB1-901A-638896D64A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E8101D-6ADB-4F0A-84F5-66141FAE637D}"/>
              </a:ext>
            </a:extLst>
          </p:cNvPr>
          <p:cNvGrpSpPr/>
          <p:nvPr userDrawn="1"/>
        </p:nvGrpSpPr>
        <p:grpSpPr>
          <a:xfrm>
            <a:off x="10520822" y="5638800"/>
            <a:ext cx="1471154" cy="1132150"/>
            <a:chOff x="-707925" y="3668339"/>
            <a:chExt cx="3880686" cy="298644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D80D3C-B01A-4944-AB73-25EB125B29B7}"/>
                </a:ext>
              </a:extLst>
            </p:cNvPr>
            <p:cNvSpPr/>
            <p:nvPr userDrawn="1"/>
          </p:nvSpPr>
          <p:spPr>
            <a:xfrm>
              <a:off x="445029" y="4915650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2 w 4643235"/>
                <a:gd name="connsiteY12" fmla="*/ 154774 h 2765218"/>
                <a:gd name="connsiteX13" fmla="*/ 3557306 w 4643235"/>
                <a:gd name="connsiteY13" fmla="*/ 91958 h 2765218"/>
                <a:gd name="connsiteX14" fmla="*/ 3531403 w 4643235"/>
                <a:gd name="connsiteY14" fmla="*/ 50512 h 2765218"/>
                <a:gd name="connsiteX15" fmla="*/ 3445920 w 4643235"/>
                <a:gd name="connsiteY15" fmla="*/ 21370 h 2765218"/>
                <a:gd name="connsiteX16" fmla="*/ 3301507 w 4643235"/>
                <a:gd name="connsiteY16" fmla="*/ 0 h 2765218"/>
                <a:gd name="connsiteX17" fmla="*/ 3140905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0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19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6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8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5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5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8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8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0"/>
                    <a:pt x="4352549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7" y="299187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2" y="154774"/>
                  </a:cubicBezTo>
                  <a:cubicBezTo>
                    <a:pt x="3557954" y="134051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3" y="50512"/>
                  </a:cubicBezTo>
                  <a:cubicBezTo>
                    <a:pt x="3504852" y="36265"/>
                    <a:pt x="3475062" y="28494"/>
                    <a:pt x="3445920" y="21370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5" y="0"/>
                  </a:cubicBezTo>
                  <a:cubicBezTo>
                    <a:pt x="3131191" y="7124"/>
                    <a:pt x="3120182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0" y="195573"/>
                    <a:pt x="2707665" y="221476"/>
                    <a:pt x="2620240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19" y="251913"/>
                  </a:cubicBezTo>
                  <a:cubicBezTo>
                    <a:pt x="2165631" y="258389"/>
                    <a:pt x="2123537" y="267455"/>
                    <a:pt x="2084034" y="287531"/>
                  </a:cubicBezTo>
                  <a:cubicBezTo>
                    <a:pt x="2063959" y="297892"/>
                    <a:pt x="2047769" y="311492"/>
                    <a:pt x="2059426" y="337396"/>
                  </a:cubicBezTo>
                  <a:cubicBezTo>
                    <a:pt x="2047121" y="364594"/>
                    <a:pt x="2058131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8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0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7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5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5"/>
                  </a:cubicBezTo>
                  <a:cubicBezTo>
                    <a:pt x="2025" y="1437654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2"/>
                    <a:pt x="659332" y="2493229"/>
                    <a:pt x="973414" y="2620158"/>
                  </a:cubicBezTo>
                  <a:cubicBezTo>
                    <a:pt x="1090628" y="2667432"/>
                    <a:pt x="1207842" y="2714059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7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7" y="2321617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4" y="2263982"/>
                    <a:pt x="2952455" y="2261392"/>
                    <a:pt x="2956988" y="2259449"/>
                  </a:cubicBezTo>
                  <a:cubicBezTo>
                    <a:pt x="3145438" y="2199870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1"/>
                    <a:pt x="4648499" y="1716767"/>
                    <a:pt x="4648499" y="1692158"/>
                  </a:cubicBezTo>
                  <a:cubicBezTo>
                    <a:pt x="4645909" y="1571058"/>
                    <a:pt x="4647204" y="1449959"/>
                    <a:pt x="4647204" y="1328211"/>
                  </a:cubicBezTo>
                  <a:close/>
                </a:path>
              </a:pathLst>
            </a:custGeom>
            <a:solidFill>
              <a:schemeClr val="accent4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F3DBB5-B2C7-41CE-A9B3-0FA946F10ECD}"/>
                </a:ext>
              </a:extLst>
            </p:cNvPr>
            <p:cNvSpPr/>
            <p:nvPr userDrawn="1"/>
          </p:nvSpPr>
          <p:spPr>
            <a:xfrm>
              <a:off x="444406" y="4965580"/>
              <a:ext cx="2032824" cy="1286008"/>
            </a:xfrm>
            <a:custGeom>
              <a:avLst/>
              <a:gdLst>
                <a:gd name="connsiteX0" fmla="*/ 847598 w 2032824"/>
                <a:gd name="connsiteY0" fmla="*/ 490873 h 1286008"/>
                <a:gd name="connsiteX1" fmla="*/ 847598 w 2032824"/>
                <a:gd name="connsiteY1" fmla="*/ 549229 h 1286008"/>
                <a:gd name="connsiteX2" fmla="*/ 847911 w 2032824"/>
                <a:gd name="connsiteY2" fmla="*/ 578875 h 1286008"/>
                <a:gd name="connsiteX3" fmla="*/ 817640 w 2032824"/>
                <a:gd name="connsiteY3" fmla="*/ 624436 h 1286008"/>
                <a:gd name="connsiteX4" fmla="*/ 711852 w 2032824"/>
                <a:gd name="connsiteY4" fmla="*/ 648152 h 1286008"/>
                <a:gd name="connsiteX5" fmla="*/ 588275 w 2032824"/>
                <a:gd name="connsiteY5" fmla="*/ 639727 h 1286008"/>
                <a:gd name="connsiteX6" fmla="*/ 529919 w 2032824"/>
                <a:gd name="connsiteY6" fmla="*/ 616634 h 1286008"/>
                <a:gd name="connsiteX7" fmla="*/ 522430 w 2032824"/>
                <a:gd name="connsiteY7" fmla="*/ 602903 h 1286008"/>
                <a:gd name="connsiteX8" fmla="*/ 522430 w 2032824"/>
                <a:gd name="connsiteY8" fmla="*/ 493994 h 1286008"/>
                <a:gd name="connsiteX9" fmla="*/ 847598 w 2032824"/>
                <a:gd name="connsiteY9" fmla="*/ 490873 h 1286008"/>
                <a:gd name="connsiteX10" fmla="*/ 6905 w 2032824"/>
                <a:gd name="connsiteY10" fmla="*/ 455923 h 1286008"/>
                <a:gd name="connsiteX11" fmla="*/ 10961 w 2032824"/>
                <a:gd name="connsiteY11" fmla="*/ 463724 h 1286008"/>
                <a:gd name="connsiteX12" fmla="*/ 157318 w 2032824"/>
                <a:gd name="connsiteY12" fmla="*/ 523640 h 1286008"/>
                <a:gd name="connsiteX13" fmla="*/ 497778 w 2032824"/>
                <a:gd name="connsiteY13" fmla="*/ 663444 h 1286008"/>
                <a:gd name="connsiteX14" fmla="*/ 628844 w 2032824"/>
                <a:gd name="connsiteY14" fmla="*/ 716807 h 1286008"/>
                <a:gd name="connsiteX15" fmla="*/ 641638 w 2032824"/>
                <a:gd name="connsiteY15" fmla="*/ 734282 h 1286008"/>
                <a:gd name="connsiteX16" fmla="*/ 641327 w 2032824"/>
                <a:gd name="connsiteY16" fmla="*/ 1272589 h 1286008"/>
                <a:gd name="connsiteX17" fmla="*/ 638518 w 2032824"/>
                <a:gd name="connsiteY17" fmla="*/ 1286008 h 1286008"/>
                <a:gd name="connsiteX18" fmla="*/ 469069 w 2032824"/>
                <a:gd name="connsiteY18" fmla="*/ 1218290 h 1286008"/>
                <a:gd name="connsiteX19" fmla="*/ 15018 w 2032824"/>
                <a:gd name="connsiteY19" fmla="*/ 1035110 h 1286008"/>
                <a:gd name="connsiteX20" fmla="*/ 663 w 2032824"/>
                <a:gd name="connsiteY20" fmla="*/ 1013889 h 1286008"/>
                <a:gd name="connsiteX21" fmla="*/ 1287 w 2032824"/>
                <a:gd name="connsiteY21" fmla="*/ 465596 h 1286008"/>
                <a:gd name="connsiteX22" fmla="*/ 6905 w 2032824"/>
                <a:gd name="connsiteY22" fmla="*/ 455923 h 1286008"/>
                <a:gd name="connsiteX23" fmla="*/ 1253279 w 2032824"/>
                <a:gd name="connsiteY23" fmla="*/ 374786 h 1286008"/>
                <a:gd name="connsiteX24" fmla="*/ 1253279 w 2032824"/>
                <a:gd name="connsiteY24" fmla="*/ 481512 h 1286008"/>
                <a:gd name="connsiteX25" fmla="*/ 1242980 w 2032824"/>
                <a:gd name="connsiteY25" fmla="*/ 495242 h 1286008"/>
                <a:gd name="connsiteX26" fmla="*/ 1157788 w 2032824"/>
                <a:gd name="connsiteY26" fmla="*/ 525512 h 1286008"/>
                <a:gd name="connsiteX27" fmla="*/ 990835 w 2032824"/>
                <a:gd name="connsiteY27" fmla="*/ 520519 h 1286008"/>
                <a:gd name="connsiteX28" fmla="*/ 934352 w 2032824"/>
                <a:gd name="connsiteY28" fmla="*/ 496490 h 1286008"/>
                <a:gd name="connsiteX29" fmla="*/ 927798 w 2032824"/>
                <a:gd name="connsiteY29" fmla="*/ 483696 h 1286008"/>
                <a:gd name="connsiteX30" fmla="*/ 927798 w 2032824"/>
                <a:gd name="connsiteY30" fmla="*/ 385709 h 1286008"/>
                <a:gd name="connsiteX31" fmla="*/ 935600 w 2032824"/>
                <a:gd name="connsiteY31" fmla="*/ 378531 h 1286008"/>
                <a:gd name="connsiteX32" fmla="*/ 1014864 w 2032824"/>
                <a:gd name="connsiteY32" fmla="*/ 401624 h 1286008"/>
                <a:gd name="connsiteX33" fmla="*/ 1094127 w 2032824"/>
                <a:gd name="connsiteY33" fmla="*/ 406616 h 1286008"/>
                <a:gd name="connsiteX34" fmla="*/ 1230498 w 2032824"/>
                <a:gd name="connsiteY34" fmla="*/ 386957 h 1286008"/>
                <a:gd name="connsiteX35" fmla="*/ 1253279 w 2032824"/>
                <a:gd name="connsiteY35" fmla="*/ 374786 h 1286008"/>
                <a:gd name="connsiteX36" fmla="*/ 517438 w 2032824"/>
                <a:gd name="connsiteY36" fmla="*/ 344828 h 1286008"/>
                <a:gd name="connsiteX37" fmla="*/ 517438 w 2032824"/>
                <a:gd name="connsiteY37" fmla="*/ 420035 h 1286008"/>
                <a:gd name="connsiteX38" fmla="*/ 517438 w 2032824"/>
                <a:gd name="connsiteY38" fmla="*/ 434078 h 1286008"/>
                <a:gd name="connsiteX39" fmla="*/ 489040 w 2032824"/>
                <a:gd name="connsiteY39" fmla="*/ 477767 h 1286008"/>
                <a:gd name="connsiteX40" fmla="*/ 377010 w 2032824"/>
                <a:gd name="connsiteY40" fmla="*/ 502420 h 1286008"/>
                <a:gd name="connsiteX41" fmla="*/ 242199 w 2032824"/>
                <a:gd name="connsiteY41" fmla="*/ 489937 h 1286008"/>
                <a:gd name="connsiteX42" fmla="*/ 234710 w 2032824"/>
                <a:gd name="connsiteY42" fmla="*/ 487753 h 1286008"/>
                <a:gd name="connsiteX43" fmla="*/ 191645 w 2032824"/>
                <a:gd name="connsiteY43" fmla="*/ 425964 h 1286008"/>
                <a:gd name="connsiteX44" fmla="*/ 191333 w 2032824"/>
                <a:gd name="connsiteY44" fmla="*/ 401624 h 1286008"/>
                <a:gd name="connsiteX45" fmla="*/ 191645 w 2032824"/>
                <a:gd name="connsiteY45" fmla="*/ 359495 h 1286008"/>
                <a:gd name="connsiteX46" fmla="*/ 194454 w 2032824"/>
                <a:gd name="connsiteY46" fmla="*/ 347637 h 1286008"/>
                <a:gd name="connsiteX47" fmla="*/ 271221 w 2032824"/>
                <a:gd name="connsiteY47" fmla="*/ 373226 h 1286008"/>
                <a:gd name="connsiteX48" fmla="*/ 378882 w 2032824"/>
                <a:gd name="connsiteY48" fmla="*/ 378531 h 1286008"/>
                <a:gd name="connsiteX49" fmla="*/ 482487 w 2032824"/>
                <a:gd name="connsiteY49" fmla="*/ 363240 h 1286008"/>
                <a:gd name="connsiteX50" fmla="*/ 517438 w 2032824"/>
                <a:gd name="connsiteY50" fmla="*/ 344828 h 1286008"/>
                <a:gd name="connsiteX51" fmla="*/ 1650535 w 2032824"/>
                <a:gd name="connsiteY51" fmla="*/ 252458 h 1286008"/>
                <a:gd name="connsiteX52" fmla="*/ 1650535 w 2032824"/>
                <a:gd name="connsiteY52" fmla="*/ 356999 h 1286008"/>
                <a:gd name="connsiteX53" fmla="*/ 1634931 w 2032824"/>
                <a:gd name="connsiteY53" fmla="*/ 378844 h 1286008"/>
                <a:gd name="connsiteX54" fmla="*/ 1554419 w 2032824"/>
                <a:gd name="connsiteY54" fmla="*/ 406930 h 1286008"/>
                <a:gd name="connsiteX55" fmla="*/ 1458304 w 2032824"/>
                <a:gd name="connsiteY55" fmla="*/ 412235 h 1286008"/>
                <a:gd name="connsiteX56" fmla="*/ 1342841 w 2032824"/>
                <a:gd name="connsiteY56" fmla="*/ 386334 h 1286008"/>
                <a:gd name="connsiteX57" fmla="*/ 1324742 w 2032824"/>
                <a:gd name="connsiteY57" fmla="*/ 357624 h 1286008"/>
                <a:gd name="connsiteX58" fmla="*/ 1325054 w 2032824"/>
                <a:gd name="connsiteY58" fmla="*/ 267437 h 1286008"/>
                <a:gd name="connsiteX59" fmla="*/ 1334728 w 2032824"/>
                <a:gd name="connsiteY59" fmla="*/ 261820 h 1286008"/>
                <a:gd name="connsiteX60" fmla="*/ 1408374 w 2032824"/>
                <a:gd name="connsiteY60" fmla="*/ 282729 h 1286008"/>
                <a:gd name="connsiteX61" fmla="*/ 1505738 w 2032824"/>
                <a:gd name="connsiteY61" fmla="*/ 288033 h 1286008"/>
                <a:gd name="connsiteX62" fmla="*/ 1628066 w 2032824"/>
                <a:gd name="connsiteY62" fmla="*/ 268062 h 1286008"/>
                <a:gd name="connsiteX63" fmla="*/ 1650535 w 2032824"/>
                <a:gd name="connsiteY63" fmla="*/ 252458 h 1286008"/>
                <a:gd name="connsiteX64" fmla="*/ 917189 w 2032824"/>
                <a:gd name="connsiteY64" fmla="*/ 228429 h 1286008"/>
                <a:gd name="connsiteX65" fmla="*/ 916565 w 2032824"/>
                <a:gd name="connsiteY65" fmla="*/ 337651 h 1286008"/>
                <a:gd name="connsiteX66" fmla="*/ 889416 w 2032824"/>
                <a:gd name="connsiteY66" fmla="*/ 362617 h 1286008"/>
                <a:gd name="connsiteX67" fmla="*/ 787996 w 2032824"/>
                <a:gd name="connsiteY67" fmla="*/ 387270 h 1286008"/>
                <a:gd name="connsiteX68" fmla="*/ 702178 w 2032824"/>
                <a:gd name="connsiteY68" fmla="*/ 386645 h 1286008"/>
                <a:gd name="connsiteX69" fmla="*/ 601694 w 2032824"/>
                <a:gd name="connsiteY69" fmla="*/ 357936 h 1286008"/>
                <a:gd name="connsiteX70" fmla="*/ 589524 w 2032824"/>
                <a:gd name="connsiteY70" fmla="*/ 336403 h 1286008"/>
                <a:gd name="connsiteX71" fmla="*/ 589836 w 2032824"/>
                <a:gd name="connsiteY71" fmla="*/ 280856 h 1286008"/>
                <a:gd name="connsiteX72" fmla="*/ 592645 w 2032824"/>
                <a:gd name="connsiteY72" fmla="*/ 234046 h 1286008"/>
                <a:gd name="connsiteX73" fmla="*/ 717781 w 2032824"/>
                <a:gd name="connsiteY73" fmla="*/ 262444 h 1286008"/>
                <a:gd name="connsiteX74" fmla="*/ 797669 w 2032824"/>
                <a:gd name="connsiteY74" fmla="*/ 262444 h 1286008"/>
                <a:gd name="connsiteX75" fmla="*/ 890664 w 2032824"/>
                <a:gd name="connsiteY75" fmla="*/ 245904 h 1286008"/>
                <a:gd name="connsiteX76" fmla="*/ 917189 w 2032824"/>
                <a:gd name="connsiteY76" fmla="*/ 228429 h 1286008"/>
                <a:gd name="connsiteX77" fmla="*/ 2032186 w 2032824"/>
                <a:gd name="connsiteY77" fmla="*/ 138243 h 1286008"/>
                <a:gd name="connsiteX78" fmla="*/ 2032810 w 2032824"/>
                <a:gd name="connsiteY78" fmla="*/ 164456 h 1286008"/>
                <a:gd name="connsiteX79" fmla="*/ 2032810 w 2032824"/>
                <a:gd name="connsiteY79" fmla="*/ 237791 h 1286008"/>
                <a:gd name="connsiteX80" fmla="*/ 2019079 w 2032824"/>
                <a:gd name="connsiteY80" fmla="*/ 263069 h 1286008"/>
                <a:gd name="connsiteX81" fmla="*/ 1927333 w 2032824"/>
                <a:gd name="connsiteY81" fmla="*/ 293339 h 1286008"/>
                <a:gd name="connsiteX82" fmla="*/ 1858367 w 2032824"/>
                <a:gd name="connsiteY82" fmla="*/ 298332 h 1286008"/>
                <a:gd name="connsiteX83" fmla="*/ 1741344 w 2032824"/>
                <a:gd name="connsiteY83" fmla="*/ 278360 h 1286008"/>
                <a:gd name="connsiteX84" fmla="*/ 1734167 w 2032824"/>
                <a:gd name="connsiteY84" fmla="*/ 275551 h 1286008"/>
                <a:gd name="connsiteX85" fmla="*/ 1706706 w 2032824"/>
                <a:gd name="connsiteY85" fmla="*/ 234358 h 1286008"/>
                <a:gd name="connsiteX86" fmla="*/ 1707330 w 2032824"/>
                <a:gd name="connsiteY86" fmla="*/ 140427 h 1286008"/>
                <a:gd name="connsiteX87" fmla="*/ 1778480 w 2032824"/>
                <a:gd name="connsiteY87" fmla="*/ 165704 h 1286008"/>
                <a:gd name="connsiteX88" fmla="*/ 1923276 w 2032824"/>
                <a:gd name="connsiteY88" fmla="*/ 169761 h 1286008"/>
                <a:gd name="connsiteX89" fmla="*/ 1992866 w 2032824"/>
                <a:gd name="connsiteY89" fmla="*/ 158527 h 1286008"/>
                <a:gd name="connsiteX90" fmla="*/ 2032186 w 2032824"/>
                <a:gd name="connsiteY90" fmla="*/ 138243 h 1286008"/>
                <a:gd name="connsiteX91" fmla="*/ 1312883 w 2032824"/>
                <a:gd name="connsiteY91" fmla="*/ 117335 h 1286008"/>
                <a:gd name="connsiteX92" fmla="*/ 1315067 w 2032824"/>
                <a:gd name="connsiteY92" fmla="*/ 126697 h 1286008"/>
                <a:gd name="connsiteX93" fmla="*/ 1315379 w 2032824"/>
                <a:gd name="connsiteY93" fmla="*/ 214386 h 1286008"/>
                <a:gd name="connsiteX94" fmla="*/ 1301648 w 2032824"/>
                <a:gd name="connsiteY94" fmla="*/ 239975 h 1286008"/>
                <a:gd name="connsiteX95" fmla="*/ 1222385 w 2032824"/>
                <a:gd name="connsiteY95" fmla="*/ 268061 h 1286008"/>
                <a:gd name="connsiteX96" fmla="*/ 1114724 w 2032824"/>
                <a:gd name="connsiteY96" fmla="*/ 272742 h 1286008"/>
                <a:gd name="connsiteX97" fmla="*/ 1001445 w 2032824"/>
                <a:gd name="connsiteY97" fmla="*/ 243096 h 1286008"/>
                <a:gd name="connsiteX98" fmla="*/ 989586 w 2032824"/>
                <a:gd name="connsiteY98" fmla="*/ 220939 h 1286008"/>
                <a:gd name="connsiteX99" fmla="*/ 989586 w 2032824"/>
                <a:gd name="connsiteY99" fmla="*/ 159151 h 1286008"/>
                <a:gd name="connsiteX100" fmla="*/ 992707 w 2032824"/>
                <a:gd name="connsiteY100" fmla="*/ 118271 h 1286008"/>
                <a:gd name="connsiteX101" fmla="*/ 1068538 w 2032824"/>
                <a:gd name="connsiteY101" fmla="*/ 143548 h 1286008"/>
                <a:gd name="connsiteX102" fmla="*/ 1181504 w 2032824"/>
                <a:gd name="connsiteY102" fmla="*/ 148853 h 1286008"/>
                <a:gd name="connsiteX103" fmla="*/ 1295719 w 2032824"/>
                <a:gd name="connsiteY103" fmla="*/ 128569 h 1286008"/>
                <a:gd name="connsiteX104" fmla="*/ 1312883 w 2032824"/>
                <a:gd name="connsiteY104" fmla="*/ 117335 h 1286008"/>
                <a:gd name="connsiteX105" fmla="*/ 1714195 w 2032824"/>
                <a:gd name="connsiteY105" fmla="*/ 0 h 1286008"/>
                <a:gd name="connsiteX106" fmla="*/ 1715443 w 2032824"/>
                <a:gd name="connsiteY106" fmla="*/ 29958 h 1286008"/>
                <a:gd name="connsiteX107" fmla="*/ 1715443 w 2032824"/>
                <a:gd name="connsiteY107" fmla="*/ 97051 h 1286008"/>
                <a:gd name="connsiteX108" fmla="*/ 1700152 w 2032824"/>
                <a:gd name="connsiteY108" fmla="*/ 125762 h 1286008"/>
                <a:gd name="connsiteX109" fmla="*/ 1615583 w 2032824"/>
                <a:gd name="connsiteY109" fmla="*/ 154159 h 1286008"/>
                <a:gd name="connsiteX110" fmla="*/ 1437708 w 2032824"/>
                <a:gd name="connsiteY110" fmla="*/ 144485 h 1286008"/>
                <a:gd name="connsiteX111" fmla="*/ 1430218 w 2032824"/>
                <a:gd name="connsiteY111" fmla="*/ 142301 h 1286008"/>
                <a:gd name="connsiteX112" fmla="*/ 1389650 w 2032824"/>
                <a:gd name="connsiteY112" fmla="*/ 83633 h 1286008"/>
                <a:gd name="connsiteX113" fmla="*/ 1389026 w 2032824"/>
                <a:gd name="connsiteY113" fmla="*/ 37135 h 1286008"/>
                <a:gd name="connsiteX114" fmla="*/ 1391523 w 2032824"/>
                <a:gd name="connsiteY114" fmla="*/ 4057 h 1286008"/>
                <a:gd name="connsiteX115" fmla="*/ 1521340 w 2032824"/>
                <a:gd name="connsiteY115" fmla="*/ 33079 h 1286008"/>
                <a:gd name="connsiteX116" fmla="*/ 1655215 w 2032824"/>
                <a:gd name="connsiteY116" fmla="*/ 25277 h 1286008"/>
                <a:gd name="connsiteX117" fmla="*/ 1714195 w 2032824"/>
                <a:gd name="connsiteY117" fmla="*/ 0 h 128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4" h="1286008">
                  <a:moveTo>
                    <a:pt x="847598" y="490873"/>
                  </a:moveTo>
                  <a:cubicBezTo>
                    <a:pt x="847598" y="511157"/>
                    <a:pt x="847598" y="530193"/>
                    <a:pt x="847598" y="549229"/>
                  </a:cubicBezTo>
                  <a:cubicBezTo>
                    <a:pt x="847598" y="559215"/>
                    <a:pt x="846350" y="569201"/>
                    <a:pt x="847911" y="578875"/>
                  </a:cubicBezTo>
                  <a:cubicBezTo>
                    <a:pt x="852279" y="604152"/>
                    <a:pt x="837300" y="615386"/>
                    <a:pt x="817640" y="624436"/>
                  </a:cubicBezTo>
                  <a:cubicBezTo>
                    <a:pt x="783938" y="639415"/>
                    <a:pt x="748363" y="644408"/>
                    <a:pt x="711852" y="648152"/>
                  </a:cubicBezTo>
                  <a:cubicBezTo>
                    <a:pt x="670035" y="652209"/>
                    <a:pt x="628843" y="647841"/>
                    <a:pt x="588275" y="639727"/>
                  </a:cubicBezTo>
                  <a:cubicBezTo>
                    <a:pt x="567679" y="635358"/>
                    <a:pt x="547707" y="628804"/>
                    <a:pt x="529919" y="616634"/>
                  </a:cubicBezTo>
                  <a:cubicBezTo>
                    <a:pt x="524927" y="613202"/>
                    <a:pt x="522430" y="609145"/>
                    <a:pt x="522430" y="602903"/>
                  </a:cubicBezTo>
                  <a:cubicBezTo>
                    <a:pt x="522742" y="566704"/>
                    <a:pt x="522430" y="531129"/>
                    <a:pt x="522430" y="493994"/>
                  </a:cubicBezTo>
                  <a:cubicBezTo>
                    <a:pt x="610431" y="535810"/>
                    <a:pt x="788931" y="534250"/>
                    <a:pt x="847598" y="490873"/>
                  </a:cubicBezTo>
                  <a:close/>
                  <a:moveTo>
                    <a:pt x="6905" y="455923"/>
                  </a:moveTo>
                  <a:cubicBezTo>
                    <a:pt x="2535" y="461228"/>
                    <a:pt x="7529" y="462476"/>
                    <a:pt x="10961" y="463724"/>
                  </a:cubicBezTo>
                  <a:cubicBezTo>
                    <a:pt x="59643" y="483696"/>
                    <a:pt x="108637" y="503668"/>
                    <a:pt x="157318" y="523640"/>
                  </a:cubicBezTo>
                  <a:cubicBezTo>
                    <a:pt x="270909" y="570137"/>
                    <a:pt x="384188" y="616946"/>
                    <a:pt x="497778" y="663444"/>
                  </a:cubicBezTo>
                  <a:cubicBezTo>
                    <a:pt x="541467" y="681231"/>
                    <a:pt x="584843" y="699331"/>
                    <a:pt x="628844" y="716807"/>
                  </a:cubicBezTo>
                  <a:cubicBezTo>
                    <a:pt x="637582" y="720239"/>
                    <a:pt x="641638" y="724296"/>
                    <a:pt x="641638" y="734282"/>
                  </a:cubicBezTo>
                  <a:cubicBezTo>
                    <a:pt x="641327" y="913718"/>
                    <a:pt x="641327" y="1093154"/>
                    <a:pt x="641327" y="1272589"/>
                  </a:cubicBezTo>
                  <a:cubicBezTo>
                    <a:pt x="641327" y="1277270"/>
                    <a:pt x="642887" y="1282263"/>
                    <a:pt x="638518" y="1286008"/>
                  </a:cubicBezTo>
                  <a:cubicBezTo>
                    <a:pt x="582035" y="1263539"/>
                    <a:pt x="525552" y="1241071"/>
                    <a:pt x="469069" y="1218290"/>
                  </a:cubicBezTo>
                  <a:cubicBezTo>
                    <a:pt x="317719" y="1157126"/>
                    <a:pt x="166368" y="1095962"/>
                    <a:pt x="15018" y="1035110"/>
                  </a:cubicBezTo>
                  <a:cubicBezTo>
                    <a:pt x="4408" y="1030741"/>
                    <a:pt x="663" y="1026060"/>
                    <a:pt x="663" y="1013889"/>
                  </a:cubicBezTo>
                  <a:cubicBezTo>
                    <a:pt x="1287" y="831021"/>
                    <a:pt x="976" y="648465"/>
                    <a:pt x="1287" y="465596"/>
                  </a:cubicBezTo>
                  <a:cubicBezTo>
                    <a:pt x="1287" y="462476"/>
                    <a:pt x="-4018" y="453426"/>
                    <a:pt x="6905" y="455923"/>
                  </a:cubicBezTo>
                  <a:close/>
                  <a:moveTo>
                    <a:pt x="1253279" y="374786"/>
                  </a:moveTo>
                  <a:cubicBezTo>
                    <a:pt x="1253279" y="411297"/>
                    <a:pt x="1253279" y="446248"/>
                    <a:pt x="1253279" y="481512"/>
                  </a:cubicBezTo>
                  <a:cubicBezTo>
                    <a:pt x="1253279" y="488689"/>
                    <a:pt x="1247974" y="491809"/>
                    <a:pt x="1242980" y="495242"/>
                  </a:cubicBezTo>
                  <a:cubicBezTo>
                    <a:pt x="1217392" y="513342"/>
                    <a:pt x="1187746" y="520519"/>
                    <a:pt x="1157788" y="525512"/>
                  </a:cubicBezTo>
                  <a:cubicBezTo>
                    <a:pt x="1101929" y="535186"/>
                    <a:pt x="1046070" y="533314"/>
                    <a:pt x="990835" y="520519"/>
                  </a:cubicBezTo>
                  <a:cubicBezTo>
                    <a:pt x="971175" y="515838"/>
                    <a:pt x="950891" y="510221"/>
                    <a:pt x="934352" y="496490"/>
                  </a:cubicBezTo>
                  <a:cubicBezTo>
                    <a:pt x="929983" y="492746"/>
                    <a:pt x="927486" y="489625"/>
                    <a:pt x="927798" y="483696"/>
                  </a:cubicBezTo>
                  <a:cubicBezTo>
                    <a:pt x="928110" y="450929"/>
                    <a:pt x="927798" y="418475"/>
                    <a:pt x="927798" y="385709"/>
                  </a:cubicBezTo>
                  <a:cubicBezTo>
                    <a:pt x="927798" y="380715"/>
                    <a:pt x="927174" y="372914"/>
                    <a:pt x="935600" y="378531"/>
                  </a:cubicBezTo>
                  <a:cubicBezTo>
                    <a:pt x="959629" y="394446"/>
                    <a:pt x="987714" y="397879"/>
                    <a:pt x="1014864" y="401624"/>
                  </a:cubicBezTo>
                  <a:cubicBezTo>
                    <a:pt x="1041076" y="405057"/>
                    <a:pt x="1067914" y="407865"/>
                    <a:pt x="1094127" y="406616"/>
                  </a:cubicBezTo>
                  <a:cubicBezTo>
                    <a:pt x="1140000" y="404744"/>
                    <a:pt x="1186497" y="403808"/>
                    <a:pt x="1230498" y="386957"/>
                  </a:cubicBezTo>
                  <a:cubicBezTo>
                    <a:pt x="1238299" y="384148"/>
                    <a:pt x="1244853" y="379467"/>
                    <a:pt x="1253279" y="374786"/>
                  </a:cubicBezTo>
                  <a:close/>
                  <a:moveTo>
                    <a:pt x="517438" y="344828"/>
                  </a:moveTo>
                  <a:cubicBezTo>
                    <a:pt x="517438" y="371353"/>
                    <a:pt x="517438" y="395695"/>
                    <a:pt x="517438" y="420035"/>
                  </a:cubicBezTo>
                  <a:cubicBezTo>
                    <a:pt x="517438" y="424716"/>
                    <a:pt x="516501" y="429709"/>
                    <a:pt x="517438" y="434078"/>
                  </a:cubicBezTo>
                  <a:cubicBezTo>
                    <a:pt x="522743" y="458419"/>
                    <a:pt x="507764" y="469341"/>
                    <a:pt x="489040" y="477767"/>
                  </a:cubicBezTo>
                  <a:cubicBezTo>
                    <a:pt x="453465" y="493994"/>
                    <a:pt x="415706" y="501172"/>
                    <a:pt x="377010" y="502420"/>
                  </a:cubicBezTo>
                  <a:cubicBezTo>
                    <a:pt x="331449" y="503980"/>
                    <a:pt x="286200" y="503356"/>
                    <a:pt x="242199" y="489937"/>
                  </a:cubicBezTo>
                  <a:cubicBezTo>
                    <a:pt x="239703" y="489313"/>
                    <a:pt x="237206" y="488689"/>
                    <a:pt x="234710" y="487753"/>
                  </a:cubicBezTo>
                  <a:cubicBezTo>
                    <a:pt x="191645" y="471526"/>
                    <a:pt x="191957" y="471526"/>
                    <a:pt x="191645" y="425964"/>
                  </a:cubicBezTo>
                  <a:cubicBezTo>
                    <a:pt x="191645" y="417851"/>
                    <a:pt x="191333" y="409737"/>
                    <a:pt x="191333" y="401624"/>
                  </a:cubicBezTo>
                  <a:cubicBezTo>
                    <a:pt x="191333" y="387581"/>
                    <a:pt x="191333" y="373538"/>
                    <a:pt x="191645" y="359495"/>
                  </a:cubicBezTo>
                  <a:cubicBezTo>
                    <a:pt x="191957" y="355438"/>
                    <a:pt x="189461" y="350757"/>
                    <a:pt x="194454" y="347637"/>
                  </a:cubicBezTo>
                  <a:cubicBezTo>
                    <a:pt x="216922" y="365424"/>
                    <a:pt x="244384" y="369481"/>
                    <a:pt x="271221" y="373226"/>
                  </a:cubicBezTo>
                  <a:cubicBezTo>
                    <a:pt x="306796" y="378219"/>
                    <a:pt x="342995" y="380715"/>
                    <a:pt x="378882" y="378531"/>
                  </a:cubicBezTo>
                  <a:cubicBezTo>
                    <a:pt x="413833" y="376347"/>
                    <a:pt x="448784" y="374474"/>
                    <a:pt x="482487" y="363240"/>
                  </a:cubicBezTo>
                  <a:cubicBezTo>
                    <a:pt x="494345" y="359495"/>
                    <a:pt x="505892" y="355127"/>
                    <a:pt x="517438" y="344828"/>
                  </a:cubicBezTo>
                  <a:close/>
                  <a:moveTo>
                    <a:pt x="1650535" y="252458"/>
                  </a:moveTo>
                  <a:cubicBezTo>
                    <a:pt x="1650535" y="288970"/>
                    <a:pt x="1650222" y="322985"/>
                    <a:pt x="1650535" y="356999"/>
                  </a:cubicBezTo>
                  <a:cubicBezTo>
                    <a:pt x="1650535" y="368546"/>
                    <a:pt x="1642421" y="373539"/>
                    <a:pt x="1634931" y="378844"/>
                  </a:cubicBezTo>
                  <a:cubicBezTo>
                    <a:pt x="1610903" y="395696"/>
                    <a:pt x="1582817" y="401937"/>
                    <a:pt x="1554419" y="406930"/>
                  </a:cubicBezTo>
                  <a:cubicBezTo>
                    <a:pt x="1522589" y="412547"/>
                    <a:pt x="1490447" y="413795"/>
                    <a:pt x="1458304" y="412235"/>
                  </a:cubicBezTo>
                  <a:cubicBezTo>
                    <a:pt x="1418360" y="410050"/>
                    <a:pt x="1379353" y="404121"/>
                    <a:pt x="1342841" y="386334"/>
                  </a:cubicBezTo>
                  <a:cubicBezTo>
                    <a:pt x="1330671" y="380404"/>
                    <a:pt x="1324117" y="372915"/>
                    <a:pt x="1324742" y="357624"/>
                  </a:cubicBezTo>
                  <a:cubicBezTo>
                    <a:pt x="1326302" y="327666"/>
                    <a:pt x="1325366" y="297395"/>
                    <a:pt x="1325054" y="267437"/>
                  </a:cubicBezTo>
                  <a:cubicBezTo>
                    <a:pt x="1325054" y="259324"/>
                    <a:pt x="1325678" y="256203"/>
                    <a:pt x="1334728" y="261820"/>
                  </a:cubicBezTo>
                  <a:cubicBezTo>
                    <a:pt x="1357196" y="275551"/>
                    <a:pt x="1382785" y="279296"/>
                    <a:pt x="1408374" y="282729"/>
                  </a:cubicBezTo>
                  <a:cubicBezTo>
                    <a:pt x="1440517" y="287097"/>
                    <a:pt x="1473283" y="290218"/>
                    <a:pt x="1505738" y="288033"/>
                  </a:cubicBezTo>
                  <a:cubicBezTo>
                    <a:pt x="1546930" y="285225"/>
                    <a:pt x="1588434" y="283353"/>
                    <a:pt x="1628066" y="268062"/>
                  </a:cubicBezTo>
                  <a:cubicBezTo>
                    <a:pt x="1636180" y="265253"/>
                    <a:pt x="1642109" y="259324"/>
                    <a:pt x="1650535" y="252458"/>
                  </a:cubicBezTo>
                  <a:close/>
                  <a:moveTo>
                    <a:pt x="917189" y="228429"/>
                  </a:moveTo>
                  <a:cubicBezTo>
                    <a:pt x="917189" y="266813"/>
                    <a:pt x="918437" y="302388"/>
                    <a:pt x="916565" y="337651"/>
                  </a:cubicBezTo>
                  <a:cubicBezTo>
                    <a:pt x="915941" y="351694"/>
                    <a:pt x="900650" y="357311"/>
                    <a:pt x="889416" y="362617"/>
                  </a:cubicBezTo>
                  <a:cubicBezTo>
                    <a:pt x="857273" y="377596"/>
                    <a:pt x="822946" y="383837"/>
                    <a:pt x="787996" y="387270"/>
                  </a:cubicBezTo>
                  <a:cubicBezTo>
                    <a:pt x="759286" y="390078"/>
                    <a:pt x="730576" y="389454"/>
                    <a:pt x="702178" y="386645"/>
                  </a:cubicBezTo>
                  <a:cubicBezTo>
                    <a:pt x="666915" y="383213"/>
                    <a:pt x="632900" y="375724"/>
                    <a:pt x="601694" y="357936"/>
                  </a:cubicBezTo>
                  <a:cubicBezTo>
                    <a:pt x="593269" y="352943"/>
                    <a:pt x="588900" y="347013"/>
                    <a:pt x="589524" y="336403"/>
                  </a:cubicBezTo>
                  <a:cubicBezTo>
                    <a:pt x="590460" y="317992"/>
                    <a:pt x="589836" y="299580"/>
                    <a:pt x="589836" y="280856"/>
                  </a:cubicBezTo>
                  <a:cubicBezTo>
                    <a:pt x="593269" y="265565"/>
                    <a:pt x="587651" y="249337"/>
                    <a:pt x="592645" y="234046"/>
                  </a:cubicBezTo>
                  <a:cubicBezTo>
                    <a:pt x="631340" y="255891"/>
                    <a:pt x="674405" y="260572"/>
                    <a:pt x="717781" y="262444"/>
                  </a:cubicBezTo>
                  <a:cubicBezTo>
                    <a:pt x="744307" y="263380"/>
                    <a:pt x="771144" y="263692"/>
                    <a:pt x="797669" y="262444"/>
                  </a:cubicBezTo>
                  <a:cubicBezTo>
                    <a:pt x="829188" y="260884"/>
                    <a:pt x="860706" y="256203"/>
                    <a:pt x="890664" y="245904"/>
                  </a:cubicBezTo>
                  <a:cubicBezTo>
                    <a:pt x="899713" y="242784"/>
                    <a:pt x="908451" y="238103"/>
                    <a:pt x="917189" y="228429"/>
                  </a:cubicBezTo>
                  <a:close/>
                  <a:moveTo>
                    <a:pt x="2032186" y="138243"/>
                  </a:moveTo>
                  <a:cubicBezTo>
                    <a:pt x="2032498" y="147293"/>
                    <a:pt x="2032810" y="156031"/>
                    <a:pt x="2032810" y="164456"/>
                  </a:cubicBezTo>
                  <a:cubicBezTo>
                    <a:pt x="2032810" y="188797"/>
                    <a:pt x="2031874" y="213450"/>
                    <a:pt x="2032810" y="237791"/>
                  </a:cubicBezTo>
                  <a:cubicBezTo>
                    <a:pt x="2033122" y="249649"/>
                    <a:pt x="2028441" y="256827"/>
                    <a:pt x="2019079" y="263069"/>
                  </a:cubicBezTo>
                  <a:cubicBezTo>
                    <a:pt x="1991306" y="281481"/>
                    <a:pt x="1959476" y="288658"/>
                    <a:pt x="1927333" y="293339"/>
                  </a:cubicBezTo>
                  <a:cubicBezTo>
                    <a:pt x="1904553" y="296459"/>
                    <a:pt x="1881460" y="299580"/>
                    <a:pt x="1858367" y="298332"/>
                  </a:cubicBezTo>
                  <a:cubicBezTo>
                    <a:pt x="1818736" y="296148"/>
                    <a:pt x="1778792" y="293339"/>
                    <a:pt x="1741344" y="278360"/>
                  </a:cubicBezTo>
                  <a:cubicBezTo>
                    <a:pt x="1738848" y="277424"/>
                    <a:pt x="1736351" y="276800"/>
                    <a:pt x="1734167" y="275551"/>
                  </a:cubicBezTo>
                  <a:cubicBezTo>
                    <a:pt x="1716067" y="268062"/>
                    <a:pt x="1704521" y="257764"/>
                    <a:pt x="1706706" y="234358"/>
                  </a:cubicBezTo>
                  <a:cubicBezTo>
                    <a:pt x="1709514" y="204400"/>
                    <a:pt x="1707330" y="173818"/>
                    <a:pt x="1707330" y="140427"/>
                  </a:cubicBezTo>
                  <a:cubicBezTo>
                    <a:pt x="1729798" y="157279"/>
                    <a:pt x="1754139" y="162272"/>
                    <a:pt x="1778480" y="165704"/>
                  </a:cubicBezTo>
                  <a:cubicBezTo>
                    <a:pt x="1826537" y="172882"/>
                    <a:pt x="1874595" y="173818"/>
                    <a:pt x="1923276" y="169761"/>
                  </a:cubicBezTo>
                  <a:cubicBezTo>
                    <a:pt x="1946681" y="167889"/>
                    <a:pt x="1970086" y="164456"/>
                    <a:pt x="1992866" y="158527"/>
                  </a:cubicBezTo>
                  <a:cubicBezTo>
                    <a:pt x="2007533" y="154782"/>
                    <a:pt x="2021576" y="149789"/>
                    <a:pt x="2032186" y="138243"/>
                  </a:cubicBezTo>
                  <a:close/>
                  <a:moveTo>
                    <a:pt x="1312883" y="117335"/>
                  </a:moveTo>
                  <a:cubicBezTo>
                    <a:pt x="1316939" y="119831"/>
                    <a:pt x="1315067" y="123576"/>
                    <a:pt x="1315067" y="126697"/>
                  </a:cubicBezTo>
                  <a:cubicBezTo>
                    <a:pt x="1315379" y="156030"/>
                    <a:pt x="1314755" y="185364"/>
                    <a:pt x="1315379" y="214386"/>
                  </a:cubicBezTo>
                  <a:cubicBezTo>
                    <a:pt x="1315691" y="226245"/>
                    <a:pt x="1311010" y="233422"/>
                    <a:pt x="1301648" y="239975"/>
                  </a:cubicBezTo>
                  <a:cubicBezTo>
                    <a:pt x="1277620" y="256203"/>
                    <a:pt x="1250158" y="262444"/>
                    <a:pt x="1222385" y="268061"/>
                  </a:cubicBezTo>
                  <a:cubicBezTo>
                    <a:pt x="1186809" y="274927"/>
                    <a:pt x="1150611" y="274927"/>
                    <a:pt x="1114724" y="272742"/>
                  </a:cubicBezTo>
                  <a:cubicBezTo>
                    <a:pt x="1075404" y="270246"/>
                    <a:pt x="1036396" y="264317"/>
                    <a:pt x="1001445" y="243096"/>
                  </a:cubicBezTo>
                  <a:cubicBezTo>
                    <a:pt x="992707" y="237790"/>
                    <a:pt x="988962" y="231550"/>
                    <a:pt x="989586" y="220939"/>
                  </a:cubicBezTo>
                  <a:cubicBezTo>
                    <a:pt x="990210" y="200343"/>
                    <a:pt x="989586" y="179747"/>
                    <a:pt x="989586" y="159151"/>
                  </a:cubicBezTo>
                  <a:cubicBezTo>
                    <a:pt x="992083" y="145732"/>
                    <a:pt x="986778" y="131378"/>
                    <a:pt x="992707" y="118271"/>
                  </a:cubicBezTo>
                  <a:cubicBezTo>
                    <a:pt x="1015176" y="134810"/>
                    <a:pt x="1042013" y="139803"/>
                    <a:pt x="1068538" y="143548"/>
                  </a:cubicBezTo>
                  <a:cubicBezTo>
                    <a:pt x="1105986" y="149165"/>
                    <a:pt x="1143745" y="151037"/>
                    <a:pt x="1181504" y="148853"/>
                  </a:cubicBezTo>
                  <a:cubicBezTo>
                    <a:pt x="1220200" y="146669"/>
                    <a:pt x="1259208" y="143860"/>
                    <a:pt x="1295719" y="128569"/>
                  </a:cubicBezTo>
                  <a:cubicBezTo>
                    <a:pt x="1302273" y="125760"/>
                    <a:pt x="1307266" y="121703"/>
                    <a:pt x="1312883" y="117335"/>
                  </a:cubicBezTo>
                  <a:close/>
                  <a:moveTo>
                    <a:pt x="1714195" y="0"/>
                  </a:moveTo>
                  <a:cubicBezTo>
                    <a:pt x="1715131" y="9986"/>
                    <a:pt x="1715131" y="19972"/>
                    <a:pt x="1715443" y="29958"/>
                  </a:cubicBezTo>
                  <a:cubicBezTo>
                    <a:pt x="1715443" y="52426"/>
                    <a:pt x="1714195" y="74583"/>
                    <a:pt x="1715443" y="97051"/>
                  </a:cubicBezTo>
                  <a:cubicBezTo>
                    <a:pt x="1716067" y="110782"/>
                    <a:pt x="1710450" y="118896"/>
                    <a:pt x="1700152" y="125762"/>
                  </a:cubicBezTo>
                  <a:cubicBezTo>
                    <a:pt x="1674563" y="142613"/>
                    <a:pt x="1645229" y="149478"/>
                    <a:pt x="1615583" y="154159"/>
                  </a:cubicBezTo>
                  <a:cubicBezTo>
                    <a:pt x="1555667" y="163521"/>
                    <a:pt x="1496376" y="161649"/>
                    <a:pt x="1437708" y="144485"/>
                  </a:cubicBezTo>
                  <a:cubicBezTo>
                    <a:pt x="1435211" y="143861"/>
                    <a:pt x="1432715" y="143237"/>
                    <a:pt x="1430218" y="142301"/>
                  </a:cubicBezTo>
                  <a:cubicBezTo>
                    <a:pt x="1389650" y="127010"/>
                    <a:pt x="1389650" y="127010"/>
                    <a:pt x="1389650" y="83633"/>
                  </a:cubicBezTo>
                  <a:cubicBezTo>
                    <a:pt x="1389650" y="68030"/>
                    <a:pt x="1389338" y="52738"/>
                    <a:pt x="1389026" y="37135"/>
                  </a:cubicBezTo>
                  <a:cubicBezTo>
                    <a:pt x="1391210" y="26213"/>
                    <a:pt x="1387154" y="14667"/>
                    <a:pt x="1391523" y="4057"/>
                  </a:cubicBezTo>
                  <a:cubicBezTo>
                    <a:pt x="1431778" y="27774"/>
                    <a:pt x="1476404" y="31206"/>
                    <a:pt x="1521340" y="33079"/>
                  </a:cubicBezTo>
                  <a:cubicBezTo>
                    <a:pt x="1566278" y="34951"/>
                    <a:pt x="1611214" y="34639"/>
                    <a:pt x="1655215" y="25277"/>
                  </a:cubicBezTo>
                  <a:cubicBezTo>
                    <a:pt x="1676435" y="20908"/>
                    <a:pt x="1698280" y="17163"/>
                    <a:pt x="1714195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60CAC4-2C0D-4631-9E7C-53DC6AF7352D}"/>
                </a:ext>
              </a:extLst>
            </p:cNvPr>
            <p:cNvSpPr/>
            <p:nvPr userDrawn="1"/>
          </p:nvSpPr>
          <p:spPr>
            <a:xfrm>
              <a:off x="935278" y="4216944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1 w 4643235"/>
                <a:gd name="connsiteY12" fmla="*/ 154775 h 2765218"/>
                <a:gd name="connsiteX13" fmla="*/ 3557306 w 4643235"/>
                <a:gd name="connsiteY13" fmla="*/ 91958 h 2765218"/>
                <a:gd name="connsiteX14" fmla="*/ 3531402 w 4643235"/>
                <a:gd name="connsiteY14" fmla="*/ 50512 h 2765218"/>
                <a:gd name="connsiteX15" fmla="*/ 3445921 w 4643235"/>
                <a:gd name="connsiteY15" fmla="*/ 21371 h 2765218"/>
                <a:gd name="connsiteX16" fmla="*/ 3301507 w 4643235"/>
                <a:gd name="connsiteY16" fmla="*/ 0 h 2765218"/>
                <a:gd name="connsiteX17" fmla="*/ 3140904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1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20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6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9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4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6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9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7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0"/>
                    <a:pt x="4352550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8" y="299188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1" y="154775"/>
                  </a:cubicBezTo>
                  <a:cubicBezTo>
                    <a:pt x="3557954" y="134052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2" y="50512"/>
                  </a:cubicBezTo>
                  <a:cubicBezTo>
                    <a:pt x="3504851" y="36265"/>
                    <a:pt x="3475062" y="28494"/>
                    <a:pt x="3445921" y="21371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4" y="0"/>
                  </a:cubicBezTo>
                  <a:cubicBezTo>
                    <a:pt x="3131191" y="7124"/>
                    <a:pt x="3120181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1" y="195573"/>
                    <a:pt x="2707666" y="221476"/>
                    <a:pt x="2620241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20" y="251913"/>
                  </a:cubicBezTo>
                  <a:cubicBezTo>
                    <a:pt x="2165631" y="258389"/>
                    <a:pt x="2123537" y="267456"/>
                    <a:pt x="2084034" y="287531"/>
                  </a:cubicBezTo>
                  <a:cubicBezTo>
                    <a:pt x="2063959" y="297892"/>
                    <a:pt x="2047769" y="311492"/>
                    <a:pt x="2059426" y="337396"/>
                  </a:cubicBezTo>
                  <a:cubicBezTo>
                    <a:pt x="2047122" y="364594"/>
                    <a:pt x="2058130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9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1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8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4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6"/>
                  </a:cubicBezTo>
                  <a:cubicBezTo>
                    <a:pt x="2025" y="1437655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1"/>
                    <a:pt x="659332" y="2493230"/>
                    <a:pt x="973414" y="2620158"/>
                  </a:cubicBezTo>
                  <a:cubicBezTo>
                    <a:pt x="1090628" y="2667432"/>
                    <a:pt x="1207842" y="2714058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6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8" y="2321618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5" y="2263982"/>
                    <a:pt x="2952455" y="2261392"/>
                    <a:pt x="2956989" y="2259449"/>
                  </a:cubicBezTo>
                  <a:cubicBezTo>
                    <a:pt x="3145438" y="2199871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0"/>
                    <a:pt x="4648499" y="1716767"/>
                    <a:pt x="4648499" y="1692158"/>
                  </a:cubicBezTo>
                  <a:cubicBezTo>
                    <a:pt x="4645909" y="1571058"/>
                    <a:pt x="4647204" y="1449311"/>
                    <a:pt x="4647204" y="1328211"/>
                  </a:cubicBezTo>
                  <a:close/>
                </a:path>
              </a:pathLst>
            </a:custGeom>
            <a:solidFill>
              <a:schemeClr val="accent3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09EE20-A7C2-482B-966E-7E6FD1EE0BC0}"/>
                </a:ext>
              </a:extLst>
            </p:cNvPr>
            <p:cNvSpPr/>
            <p:nvPr userDrawn="1"/>
          </p:nvSpPr>
          <p:spPr>
            <a:xfrm>
              <a:off x="934654" y="4266873"/>
              <a:ext cx="2032825" cy="1285696"/>
            </a:xfrm>
            <a:custGeom>
              <a:avLst/>
              <a:gdLst>
                <a:gd name="connsiteX0" fmla="*/ 847600 w 2032825"/>
                <a:gd name="connsiteY0" fmla="*/ 490873 h 1285696"/>
                <a:gd name="connsiteX1" fmla="*/ 847600 w 2032825"/>
                <a:gd name="connsiteY1" fmla="*/ 549229 h 1285696"/>
                <a:gd name="connsiteX2" fmla="*/ 847912 w 2032825"/>
                <a:gd name="connsiteY2" fmla="*/ 578875 h 1285696"/>
                <a:gd name="connsiteX3" fmla="*/ 817642 w 2032825"/>
                <a:gd name="connsiteY3" fmla="*/ 624436 h 1285696"/>
                <a:gd name="connsiteX4" fmla="*/ 711853 w 2032825"/>
                <a:gd name="connsiteY4" fmla="*/ 648152 h 1285696"/>
                <a:gd name="connsiteX5" fmla="*/ 588276 w 2032825"/>
                <a:gd name="connsiteY5" fmla="*/ 639727 h 1285696"/>
                <a:gd name="connsiteX6" fmla="*/ 529920 w 2032825"/>
                <a:gd name="connsiteY6" fmla="*/ 616634 h 1285696"/>
                <a:gd name="connsiteX7" fmla="*/ 522431 w 2032825"/>
                <a:gd name="connsiteY7" fmla="*/ 602904 h 1285696"/>
                <a:gd name="connsiteX8" fmla="*/ 522431 w 2032825"/>
                <a:gd name="connsiteY8" fmla="*/ 493994 h 1285696"/>
                <a:gd name="connsiteX9" fmla="*/ 847600 w 2032825"/>
                <a:gd name="connsiteY9" fmla="*/ 490873 h 1285696"/>
                <a:gd name="connsiteX10" fmla="*/ 6905 w 2032825"/>
                <a:gd name="connsiteY10" fmla="*/ 455610 h 1285696"/>
                <a:gd name="connsiteX11" fmla="*/ 10962 w 2032825"/>
                <a:gd name="connsiteY11" fmla="*/ 463412 h 1285696"/>
                <a:gd name="connsiteX12" fmla="*/ 157319 w 2032825"/>
                <a:gd name="connsiteY12" fmla="*/ 523327 h 1285696"/>
                <a:gd name="connsiteX13" fmla="*/ 497779 w 2032825"/>
                <a:gd name="connsiteY13" fmla="*/ 663132 h 1285696"/>
                <a:gd name="connsiteX14" fmla="*/ 628845 w 2032825"/>
                <a:gd name="connsiteY14" fmla="*/ 716494 h 1285696"/>
                <a:gd name="connsiteX15" fmla="*/ 641640 w 2032825"/>
                <a:gd name="connsiteY15" fmla="*/ 733969 h 1285696"/>
                <a:gd name="connsiteX16" fmla="*/ 641328 w 2032825"/>
                <a:gd name="connsiteY16" fmla="*/ 1272277 h 1285696"/>
                <a:gd name="connsiteX17" fmla="*/ 638519 w 2032825"/>
                <a:gd name="connsiteY17" fmla="*/ 1285696 h 1285696"/>
                <a:gd name="connsiteX18" fmla="*/ 469070 w 2032825"/>
                <a:gd name="connsiteY18" fmla="*/ 1217978 h 1285696"/>
                <a:gd name="connsiteX19" fmla="*/ 15019 w 2032825"/>
                <a:gd name="connsiteY19" fmla="*/ 1034798 h 1285696"/>
                <a:gd name="connsiteX20" fmla="*/ 664 w 2032825"/>
                <a:gd name="connsiteY20" fmla="*/ 1013577 h 1285696"/>
                <a:gd name="connsiteX21" fmla="*/ 1288 w 2032825"/>
                <a:gd name="connsiteY21" fmla="*/ 465284 h 1285696"/>
                <a:gd name="connsiteX22" fmla="*/ 6905 w 2032825"/>
                <a:gd name="connsiteY22" fmla="*/ 455610 h 1285696"/>
                <a:gd name="connsiteX23" fmla="*/ 1253280 w 2032825"/>
                <a:gd name="connsiteY23" fmla="*/ 374474 h 1285696"/>
                <a:gd name="connsiteX24" fmla="*/ 1253280 w 2032825"/>
                <a:gd name="connsiteY24" fmla="*/ 481199 h 1285696"/>
                <a:gd name="connsiteX25" fmla="*/ 1242982 w 2032825"/>
                <a:gd name="connsiteY25" fmla="*/ 494930 h 1285696"/>
                <a:gd name="connsiteX26" fmla="*/ 1157789 w 2032825"/>
                <a:gd name="connsiteY26" fmla="*/ 525200 h 1285696"/>
                <a:gd name="connsiteX27" fmla="*/ 990836 w 2032825"/>
                <a:gd name="connsiteY27" fmla="*/ 520207 h 1285696"/>
                <a:gd name="connsiteX28" fmla="*/ 934353 w 2032825"/>
                <a:gd name="connsiteY28" fmla="*/ 496178 h 1285696"/>
                <a:gd name="connsiteX29" fmla="*/ 927799 w 2032825"/>
                <a:gd name="connsiteY29" fmla="*/ 483384 h 1285696"/>
                <a:gd name="connsiteX30" fmla="*/ 927799 w 2032825"/>
                <a:gd name="connsiteY30" fmla="*/ 385396 h 1285696"/>
                <a:gd name="connsiteX31" fmla="*/ 935601 w 2032825"/>
                <a:gd name="connsiteY31" fmla="*/ 378218 h 1285696"/>
                <a:gd name="connsiteX32" fmla="*/ 1014864 w 2032825"/>
                <a:gd name="connsiteY32" fmla="*/ 401311 h 1285696"/>
                <a:gd name="connsiteX33" fmla="*/ 1094128 w 2032825"/>
                <a:gd name="connsiteY33" fmla="*/ 406304 h 1285696"/>
                <a:gd name="connsiteX34" fmla="*/ 1230500 w 2032825"/>
                <a:gd name="connsiteY34" fmla="*/ 386644 h 1285696"/>
                <a:gd name="connsiteX35" fmla="*/ 1253280 w 2032825"/>
                <a:gd name="connsiteY35" fmla="*/ 374474 h 1285696"/>
                <a:gd name="connsiteX36" fmla="*/ 517439 w 2032825"/>
                <a:gd name="connsiteY36" fmla="*/ 344828 h 1285696"/>
                <a:gd name="connsiteX37" fmla="*/ 517439 w 2032825"/>
                <a:gd name="connsiteY37" fmla="*/ 420035 h 1285696"/>
                <a:gd name="connsiteX38" fmla="*/ 517439 w 2032825"/>
                <a:gd name="connsiteY38" fmla="*/ 434077 h 1285696"/>
                <a:gd name="connsiteX39" fmla="*/ 489041 w 2032825"/>
                <a:gd name="connsiteY39" fmla="*/ 477767 h 1285696"/>
                <a:gd name="connsiteX40" fmla="*/ 377011 w 2032825"/>
                <a:gd name="connsiteY40" fmla="*/ 502420 h 1285696"/>
                <a:gd name="connsiteX41" fmla="*/ 242200 w 2032825"/>
                <a:gd name="connsiteY41" fmla="*/ 489937 h 1285696"/>
                <a:gd name="connsiteX42" fmla="*/ 234711 w 2032825"/>
                <a:gd name="connsiteY42" fmla="*/ 487753 h 1285696"/>
                <a:gd name="connsiteX43" fmla="*/ 191646 w 2032825"/>
                <a:gd name="connsiteY43" fmla="*/ 425964 h 1285696"/>
                <a:gd name="connsiteX44" fmla="*/ 191334 w 2032825"/>
                <a:gd name="connsiteY44" fmla="*/ 401623 h 1285696"/>
                <a:gd name="connsiteX45" fmla="*/ 191646 w 2032825"/>
                <a:gd name="connsiteY45" fmla="*/ 359495 h 1285696"/>
                <a:gd name="connsiteX46" fmla="*/ 194455 w 2032825"/>
                <a:gd name="connsiteY46" fmla="*/ 347636 h 1285696"/>
                <a:gd name="connsiteX47" fmla="*/ 271222 w 2032825"/>
                <a:gd name="connsiteY47" fmla="*/ 373225 h 1285696"/>
                <a:gd name="connsiteX48" fmla="*/ 378883 w 2032825"/>
                <a:gd name="connsiteY48" fmla="*/ 378530 h 1285696"/>
                <a:gd name="connsiteX49" fmla="*/ 482488 w 2032825"/>
                <a:gd name="connsiteY49" fmla="*/ 363239 h 1285696"/>
                <a:gd name="connsiteX50" fmla="*/ 517439 w 2032825"/>
                <a:gd name="connsiteY50" fmla="*/ 344828 h 1285696"/>
                <a:gd name="connsiteX51" fmla="*/ 1650536 w 2032825"/>
                <a:gd name="connsiteY51" fmla="*/ 252458 h 1285696"/>
                <a:gd name="connsiteX52" fmla="*/ 1650536 w 2032825"/>
                <a:gd name="connsiteY52" fmla="*/ 356999 h 1285696"/>
                <a:gd name="connsiteX53" fmla="*/ 1634932 w 2032825"/>
                <a:gd name="connsiteY53" fmla="*/ 378844 h 1285696"/>
                <a:gd name="connsiteX54" fmla="*/ 1554421 w 2032825"/>
                <a:gd name="connsiteY54" fmla="*/ 406929 h 1285696"/>
                <a:gd name="connsiteX55" fmla="*/ 1458305 w 2032825"/>
                <a:gd name="connsiteY55" fmla="*/ 412234 h 1285696"/>
                <a:gd name="connsiteX56" fmla="*/ 1342843 w 2032825"/>
                <a:gd name="connsiteY56" fmla="*/ 386333 h 1285696"/>
                <a:gd name="connsiteX57" fmla="*/ 1324743 w 2032825"/>
                <a:gd name="connsiteY57" fmla="*/ 357623 h 1285696"/>
                <a:gd name="connsiteX58" fmla="*/ 1325055 w 2032825"/>
                <a:gd name="connsiteY58" fmla="*/ 267437 h 1285696"/>
                <a:gd name="connsiteX59" fmla="*/ 1334729 w 2032825"/>
                <a:gd name="connsiteY59" fmla="*/ 261820 h 1285696"/>
                <a:gd name="connsiteX60" fmla="*/ 1408376 w 2032825"/>
                <a:gd name="connsiteY60" fmla="*/ 282728 h 1285696"/>
                <a:gd name="connsiteX61" fmla="*/ 1505739 w 2032825"/>
                <a:gd name="connsiteY61" fmla="*/ 288033 h 1285696"/>
                <a:gd name="connsiteX62" fmla="*/ 1628067 w 2032825"/>
                <a:gd name="connsiteY62" fmla="*/ 268061 h 1285696"/>
                <a:gd name="connsiteX63" fmla="*/ 1650536 w 2032825"/>
                <a:gd name="connsiteY63" fmla="*/ 252458 h 1285696"/>
                <a:gd name="connsiteX64" fmla="*/ 917190 w 2032825"/>
                <a:gd name="connsiteY64" fmla="*/ 228429 h 1285696"/>
                <a:gd name="connsiteX65" fmla="*/ 916566 w 2032825"/>
                <a:gd name="connsiteY65" fmla="*/ 337651 h 1285696"/>
                <a:gd name="connsiteX66" fmla="*/ 889417 w 2032825"/>
                <a:gd name="connsiteY66" fmla="*/ 362616 h 1285696"/>
                <a:gd name="connsiteX67" fmla="*/ 787996 w 2032825"/>
                <a:gd name="connsiteY67" fmla="*/ 387269 h 1285696"/>
                <a:gd name="connsiteX68" fmla="*/ 702179 w 2032825"/>
                <a:gd name="connsiteY68" fmla="*/ 386645 h 1285696"/>
                <a:gd name="connsiteX69" fmla="*/ 601695 w 2032825"/>
                <a:gd name="connsiteY69" fmla="*/ 357935 h 1285696"/>
                <a:gd name="connsiteX70" fmla="*/ 589525 w 2032825"/>
                <a:gd name="connsiteY70" fmla="*/ 336403 h 1285696"/>
                <a:gd name="connsiteX71" fmla="*/ 589837 w 2032825"/>
                <a:gd name="connsiteY71" fmla="*/ 280856 h 1285696"/>
                <a:gd name="connsiteX72" fmla="*/ 592646 w 2032825"/>
                <a:gd name="connsiteY72" fmla="*/ 234046 h 1285696"/>
                <a:gd name="connsiteX73" fmla="*/ 717782 w 2032825"/>
                <a:gd name="connsiteY73" fmla="*/ 262443 h 1285696"/>
                <a:gd name="connsiteX74" fmla="*/ 797670 w 2032825"/>
                <a:gd name="connsiteY74" fmla="*/ 262443 h 1285696"/>
                <a:gd name="connsiteX75" fmla="*/ 890665 w 2032825"/>
                <a:gd name="connsiteY75" fmla="*/ 245904 h 1285696"/>
                <a:gd name="connsiteX76" fmla="*/ 917190 w 2032825"/>
                <a:gd name="connsiteY76" fmla="*/ 228429 h 1285696"/>
                <a:gd name="connsiteX77" fmla="*/ 2032187 w 2032825"/>
                <a:gd name="connsiteY77" fmla="*/ 138243 h 1285696"/>
                <a:gd name="connsiteX78" fmla="*/ 2032811 w 2032825"/>
                <a:gd name="connsiteY78" fmla="*/ 164456 h 1285696"/>
                <a:gd name="connsiteX79" fmla="*/ 2032811 w 2032825"/>
                <a:gd name="connsiteY79" fmla="*/ 237791 h 1285696"/>
                <a:gd name="connsiteX80" fmla="*/ 2019080 w 2032825"/>
                <a:gd name="connsiteY80" fmla="*/ 263068 h 1285696"/>
                <a:gd name="connsiteX81" fmla="*/ 1927334 w 2032825"/>
                <a:gd name="connsiteY81" fmla="*/ 293338 h 1285696"/>
                <a:gd name="connsiteX82" fmla="*/ 1858368 w 2032825"/>
                <a:gd name="connsiteY82" fmla="*/ 298332 h 1285696"/>
                <a:gd name="connsiteX83" fmla="*/ 1741345 w 2032825"/>
                <a:gd name="connsiteY83" fmla="*/ 278359 h 1285696"/>
                <a:gd name="connsiteX84" fmla="*/ 1734168 w 2032825"/>
                <a:gd name="connsiteY84" fmla="*/ 275551 h 1285696"/>
                <a:gd name="connsiteX85" fmla="*/ 1706707 w 2032825"/>
                <a:gd name="connsiteY85" fmla="*/ 234358 h 1285696"/>
                <a:gd name="connsiteX86" fmla="*/ 1707331 w 2032825"/>
                <a:gd name="connsiteY86" fmla="*/ 140427 h 1285696"/>
                <a:gd name="connsiteX87" fmla="*/ 1778481 w 2032825"/>
                <a:gd name="connsiteY87" fmla="*/ 165704 h 1285696"/>
                <a:gd name="connsiteX88" fmla="*/ 1923278 w 2032825"/>
                <a:gd name="connsiteY88" fmla="*/ 169761 h 1285696"/>
                <a:gd name="connsiteX89" fmla="*/ 1992867 w 2032825"/>
                <a:gd name="connsiteY89" fmla="*/ 158527 h 1285696"/>
                <a:gd name="connsiteX90" fmla="*/ 2032187 w 2032825"/>
                <a:gd name="connsiteY90" fmla="*/ 138243 h 1285696"/>
                <a:gd name="connsiteX91" fmla="*/ 1312885 w 2032825"/>
                <a:gd name="connsiteY91" fmla="*/ 117335 h 1285696"/>
                <a:gd name="connsiteX92" fmla="*/ 1315069 w 2032825"/>
                <a:gd name="connsiteY92" fmla="*/ 126697 h 1285696"/>
                <a:gd name="connsiteX93" fmla="*/ 1315381 w 2032825"/>
                <a:gd name="connsiteY93" fmla="*/ 214386 h 1285696"/>
                <a:gd name="connsiteX94" fmla="*/ 1301650 w 2032825"/>
                <a:gd name="connsiteY94" fmla="*/ 239975 h 1285696"/>
                <a:gd name="connsiteX95" fmla="*/ 1222387 w 2032825"/>
                <a:gd name="connsiteY95" fmla="*/ 268061 h 1285696"/>
                <a:gd name="connsiteX96" fmla="*/ 1114726 w 2032825"/>
                <a:gd name="connsiteY96" fmla="*/ 272742 h 1285696"/>
                <a:gd name="connsiteX97" fmla="*/ 1001447 w 2032825"/>
                <a:gd name="connsiteY97" fmla="*/ 243096 h 1285696"/>
                <a:gd name="connsiteX98" fmla="*/ 989589 w 2032825"/>
                <a:gd name="connsiteY98" fmla="*/ 220940 h 1285696"/>
                <a:gd name="connsiteX99" fmla="*/ 989589 w 2032825"/>
                <a:gd name="connsiteY99" fmla="*/ 159151 h 1285696"/>
                <a:gd name="connsiteX100" fmla="*/ 992709 w 2032825"/>
                <a:gd name="connsiteY100" fmla="*/ 118271 h 1285696"/>
                <a:gd name="connsiteX101" fmla="*/ 1068540 w 2032825"/>
                <a:gd name="connsiteY101" fmla="*/ 143548 h 1285696"/>
                <a:gd name="connsiteX102" fmla="*/ 1181507 w 2032825"/>
                <a:gd name="connsiteY102" fmla="*/ 148853 h 1285696"/>
                <a:gd name="connsiteX103" fmla="*/ 1295721 w 2032825"/>
                <a:gd name="connsiteY103" fmla="*/ 128569 h 1285696"/>
                <a:gd name="connsiteX104" fmla="*/ 1312885 w 2032825"/>
                <a:gd name="connsiteY104" fmla="*/ 117335 h 1285696"/>
                <a:gd name="connsiteX105" fmla="*/ 1714196 w 2032825"/>
                <a:gd name="connsiteY105" fmla="*/ 0 h 1285696"/>
                <a:gd name="connsiteX106" fmla="*/ 1715444 w 2032825"/>
                <a:gd name="connsiteY106" fmla="*/ 29958 h 1285696"/>
                <a:gd name="connsiteX107" fmla="*/ 1715444 w 2032825"/>
                <a:gd name="connsiteY107" fmla="*/ 97051 h 1285696"/>
                <a:gd name="connsiteX108" fmla="*/ 1700153 w 2032825"/>
                <a:gd name="connsiteY108" fmla="*/ 125762 h 1285696"/>
                <a:gd name="connsiteX109" fmla="*/ 1615584 w 2032825"/>
                <a:gd name="connsiteY109" fmla="*/ 154159 h 1285696"/>
                <a:gd name="connsiteX110" fmla="*/ 1437709 w 2032825"/>
                <a:gd name="connsiteY110" fmla="*/ 144485 h 1285696"/>
                <a:gd name="connsiteX111" fmla="*/ 1430219 w 2032825"/>
                <a:gd name="connsiteY111" fmla="*/ 142301 h 1285696"/>
                <a:gd name="connsiteX112" fmla="*/ 1389651 w 2032825"/>
                <a:gd name="connsiteY112" fmla="*/ 83633 h 1285696"/>
                <a:gd name="connsiteX113" fmla="*/ 1389027 w 2032825"/>
                <a:gd name="connsiteY113" fmla="*/ 37136 h 1285696"/>
                <a:gd name="connsiteX114" fmla="*/ 1391524 w 2032825"/>
                <a:gd name="connsiteY114" fmla="*/ 4057 h 1285696"/>
                <a:gd name="connsiteX115" fmla="*/ 1521341 w 2032825"/>
                <a:gd name="connsiteY115" fmla="*/ 33079 h 1285696"/>
                <a:gd name="connsiteX116" fmla="*/ 1655216 w 2032825"/>
                <a:gd name="connsiteY116" fmla="*/ 25277 h 1285696"/>
                <a:gd name="connsiteX117" fmla="*/ 1714196 w 2032825"/>
                <a:gd name="connsiteY117" fmla="*/ 0 h 128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5" h="1285696">
                  <a:moveTo>
                    <a:pt x="847600" y="490873"/>
                  </a:moveTo>
                  <a:cubicBezTo>
                    <a:pt x="847600" y="511157"/>
                    <a:pt x="847600" y="530193"/>
                    <a:pt x="847600" y="549229"/>
                  </a:cubicBezTo>
                  <a:cubicBezTo>
                    <a:pt x="847600" y="559215"/>
                    <a:pt x="846352" y="569201"/>
                    <a:pt x="847912" y="578875"/>
                  </a:cubicBezTo>
                  <a:cubicBezTo>
                    <a:pt x="852281" y="604152"/>
                    <a:pt x="837302" y="615386"/>
                    <a:pt x="817642" y="624436"/>
                  </a:cubicBezTo>
                  <a:cubicBezTo>
                    <a:pt x="783939" y="639415"/>
                    <a:pt x="748364" y="644408"/>
                    <a:pt x="711853" y="648152"/>
                  </a:cubicBezTo>
                  <a:cubicBezTo>
                    <a:pt x="670036" y="652209"/>
                    <a:pt x="628844" y="647841"/>
                    <a:pt x="588276" y="639727"/>
                  </a:cubicBezTo>
                  <a:cubicBezTo>
                    <a:pt x="567680" y="635358"/>
                    <a:pt x="547708" y="628805"/>
                    <a:pt x="529920" y="616634"/>
                  </a:cubicBezTo>
                  <a:cubicBezTo>
                    <a:pt x="524928" y="613202"/>
                    <a:pt x="522431" y="609145"/>
                    <a:pt x="522431" y="602904"/>
                  </a:cubicBezTo>
                  <a:cubicBezTo>
                    <a:pt x="522743" y="566704"/>
                    <a:pt x="522431" y="531129"/>
                    <a:pt x="522431" y="493994"/>
                  </a:cubicBezTo>
                  <a:cubicBezTo>
                    <a:pt x="610433" y="535810"/>
                    <a:pt x="788932" y="534250"/>
                    <a:pt x="847600" y="490873"/>
                  </a:cubicBezTo>
                  <a:close/>
                  <a:moveTo>
                    <a:pt x="6905" y="455610"/>
                  </a:moveTo>
                  <a:cubicBezTo>
                    <a:pt x="2536" y="460915"/>
                    <a:pt x="7529" y="462163"/>
                    <a:pt x="10962" y="463412"/>
                  </a:cubicBezTo>
                  <a:cubicBezTo>
                    <a:pt x="59644" y="483384"/>
                    <a:pt x="108638" y="503355"/>
                    <a:pt x="157319" y="523327"/>
                  </a:cubicBezTo>
                  <a:cubicBezTo>
                    <a:pt x="270910" y="569825"/>
                    <a:pt x="384189" y="616634"/>
                    <a:pt x="497779" y="663132"/>
                  </a:cubicBezTo>
                  <a:cubicBezTo>
                    <a:pt x="541468" y="680919"/>
                    <a:pt x="584844" y="699019"/>
                    <a:pt x="628845" y="716494"/>
                  </a:cubicBezTo>
                  <a:cubicBezTo>
                    <a:pt x="637583" y="719927"/>
                    <a:pt x="641640" y="723983"/>
                    <a:pt x="641640" y="733969"/>
                  </a:cubicBezTo>
                  <a:cubicBezTo>
                    <a:pt x="641328" y="913405"/>
                    <a:pt x="641328" y="1092841"/>
                    <a:pt x="641328" y="1272277"/>
                  </a:cubicBezTo>
                  <a:cubicBezTo>
                    <a:pt x="641328" y="1276958"/>
                    <a:pt x="642888" y="1281951"/>
                    <a:pt x="638519" y="1285696"/>
                  </a:cubicBezTo>
                  <a:cubicBezTo>
                    <a:pt x="582036" y="1263227"/>
                    <a:pt x="525553" y="1240758"/>
                    <a:pt x="469070" y="1217978"/>
                  </a:cubicBezTo>
                  <a:cubicBezTo>
                    <a:pt x="317719" y="1156814"/>
                    <a:pt x="166369" y="1095649"/>
                    <a:pt x="15019" y="1034798"/>
                  </a:cubicBezTo>
                  <a:cubicBezTo>
                    <a:pt x="4409" y="1030429"/>
                    <a:pt x="664" y="1025748"/>
                    <a:pt x="664" y="1013577"/>
                  </a:cubicBezTo>
                  <a:cubicBezTo>
                    <a:pt x="1288" y="830709"/>
                    <a:pt x="976" y="648152"/>
                    <a:pt x="1288" y="465284"/>
                  </a:cubicBezTo>
                  <a:cubicBezTo>
                    <a:pt x="1288" y="462475"/>
                    <a:pt x="-4017" y="453425"/>
                    <a:pt x="6905" y="455610"/>
                  </a:cubicBezTo>
                  <a:close/>
                  <a:moveTo>
                    <a:pt x="1253280" y="374474"/>
                  </a:moveTo>
                  <a:cubicBezTo>
                    <a:pt x="1253280" y="410985"/>
                    <a:pt x="1253280" y="445936"/>
                    <a:pt x="1253280" y="481199"/>
                  </a:cubicBezTo>
                  <a:cubicBezTo>
                    <a:pt x="1253280" y="488377"/>
                    <a:pt x="1247975" y="491497"/>
                    <a:pt x="1242982" y="494930"/>
                  </a:cubicBezTo>
                  <a:cubicBezTo>
                    <a:pt x="1217393" y="513030"/>
                    <a:pt x="1187747" y="520207"/>
                    <a:pt x="1157789" y="525200"/>
                  </a:cubicBezTo>
                  <a:cubicBezTo>
                    <a:pt x="1101930" y="534874"/>
                    <a:pt x="1046071" y="533002"/>
                    <a:pt x="990836" y="520207"/>
                  </a:cubicBezTo>
                  <a:cubicBezTo>
                    <a:pt x="971176" y="515526"/>
                    <a:pt x="950892" y="509909"/>
                    <a:pt x="934353" y="496178"/>
                  </a:cubicBezTo>
                  <a:cubicBezTo>
                    <a:pt x="929983" y="492434"/>
                    <a:pt x="927487" y="489313"/>
                    <a:pt x="927799" y="483384"/>
                  </a:cubicBezTo>
                  <a:cubicBezTo>
                    <a:pt x="928111" y="450617"/>
                    <a:pt x="927799" y="418162"/>
                    <a:pt x="927799" y="385396"/>
                  </a:cubicBezTo>
                  <a:cubicBezTo>
                    <a:pt x="927799" y="380403"/>
                    <a:pt x="927175" y="372601"/>
                    <a:pt x="935601" y="378218"/>
                  </a:cubicBezTo>
                  <a:cubicBezTo>
                    <a:pt x="959629" y="394134"/>
                    <a:pt x="987715" y="397566"/>
                    <a:pt x="1014864" y="401311"/>
                  </a:cubicBezTo>
                  <a:cubicBezTo>
                    <a:pt x="1041078" y="404744"/>
                    <a:pt x="1067915" y="407552"/>
                    <a:pt x="1094128" y="406304"/>
                  </a:cubicBezTo>
                  <a:cubicBezTo>
                    <a:pt x="1140001" y="404432"/>
                    <a:pt x="1186499" y="403495"/>
                    <a:pt x="1230500" y="386644"/>
                  </a:cubicBezTo>
                  <a:cubicBezTo>
                    <a:pt x="1238301" y="383836"/>
                    <a:pt x="1245166" y="379467"/>
                    <a:pt x="1253280" y="374474"/>
                  </a:cubicBezTo>
                  <a:close/>
                  <a:moveTo>
                    <a:pt x="517439" y="344828"/>
                  </a:moveTo>
                  <a:cubicBezTo>
                    <a:pt x="517439" y="371353"/>
                    <a:pt x="517439" y="395694"/>
                    <a:pt x="517439" y="420035"/>
                  </a:cubicBezTo>
                  <a:cubicBezTo>
                    <a:pt x="517439" y="424715"/>
                    <a:pt x="516503" y="429709"/>
                    <a:pt x="517439" y="434077"/>
                  </a:cubicBezTo>
                  <a:cubicBezTo>
                    <a:pt x="522744" y="458419"/>
                    <a:pt x="507765" y="469341"/>
                    <a:pt x="489041" y="477767"/>
                  </a:cubicBezTo>
                  <a:cubicBezTo>
                    <a:pt x="453466" y="493994"/>
                    <a:pt x="415707" y="501171"/>
                    <a:pt x="377011" y="502420"/>
                  </a:cubicBezTo>
                  <a:cubicBezTo>
                    <a:pt x="331450" y="503980"/>
                    <a:pt x="286201" y="503356"/>
                    <a:pt x="242200" y="489937"/>
                  </a:cubicBezTo>
                  <a:cubicBezTo>
                    <a:pt x="239704" y="489313"/>
                    <a:pt x="237207" y="488689"/>
                    <a:pt x="234711" y="487753"/>
                  </a:cubicBezTo>
                  <a:cubicBezTo>
                    <a:pt x="191646" y="471525"/>
                    <a:pt x="191958" y="471525"/>
                    <a:pt x="191646" y="425964"/>
                  </a:cubicBezTo>
                  <a:cubicBezTo>
                    <a:pt x="191646" y="417850"/>
                    <a:pt x="191334" y="409737"/>
                    <a:pt x="191334" y="401623"/>
                  </a:cubicBezTo>
                  <a:cubicBezTo>
                    <a:pt x="191334" y="387580"/>
                    <a:pt x="191334" y="373537"/>
                    <a:pt x="191646" y="359495"/>
                  </a:cubicBezTo>
                  <a:cubicBezTo>
                    <a:pt x="191958" y="355438"/>
                    <a:pt x="189774" y="350445"/>
                    <a:pt x="194455" y="347636"/>
                  </a:cubicBezTo>
                  <a:cubicBezTo>
                    <a:pt x="216923" y="365424"/>
                    <a:pt x="244385" y="369481"/>
                    <a:pt x="271222" y="373225"/>
                  </a:cubicBezTo>
                  <a:cubicBezTo>
                    <a:pt x="306797" y="378218"/>
                    <a:pt x="342996" y="380715"/>
                    <a:pt x="378883" y="378530"/>
                  </a:cubicBezTo>
                  <a:cubicBezTo>
                    <a:pt x="413834" y="376346"/>
                    <a:pt x="448785" y="374474"/>
                    <a:pt x="482488" y="363239"/>
                  </a:cubicBezTo>
                  <a:cubicBezTo>
                    <a:pt x="494346" y="359495"/>
                    <a:pt x="505893" y="355126"/>
                    <a:pt x="517439" y="344828"/>
                  </a:cubicBezTo>
                  <a:close/>
                  <a:moveTo>
                    <a:pt x="1650536" y="252458"/>
                  </a:moveTo>
                  <a:cubicBezTo>
                    <a:pt x="1650536" y="288969"/>
                    <a:pt x="1650224" y="322984"/>
                    <a:pt x="1650536" y="356999"/>
                  </a:cubicBezTo>
                  <a:cubicBezTo>
                    <a:pt x="1650536" y="368545"/>
                    <a:pt x="1642422" y="373539"/>
                    <a:pt x="1634932" y="378844"/>
                  </a:cubicBezTo>
                  <a:cubicBezTo>
                    <a:pt x="1610904" y="395695"/>
                    <a:pt x="1582818" y="401936"/>
                    <a:pt x="1554421" y="406929"/>
                  </a:cubicBezTo>
                  <a:cubicBezTo>
                    <a:pt x="1522590" y="412547"/>
                    <a:pt x="1490448" y="413795"/>
                    <a:pt x="1458305" y="412234"/>
                  </a:cubicBezTo>
                  <a:cubicBezTo>
                    <a:pt x="1418361" y="410050"/>
                    <a:pt x="1379354" y="404121"/>
                    <a:pt x="1342843" y="386333"/>
                  </a:cubicBezTo>
                  <a:cubicBezTo>
                    <a:pt x="1330672" y="380404"/>
                    <a:pt x="1324119" y="372915"/>
                    <a:pt x="1324743" y="357623"/>
                  </a:cubicBezTo>
                  <a:cubicBezTo>
                    <a:pt x="1326303" y="327665"/>
                    <a:pt x="1325367" y="297395"/>
                    <a:pt x="1325055" y="267437"/>
                  </a:cubicBezTo>
                  <a:cubicBezTo>
                    <a:pt x="1325055" y="259323"/>
                    <a:pt x="1325679" y="256202"/>
                    <a:pt x="1334729" y="261820"/>
                  </a:cubicBezTo>
                  <a:cubicBezTo>
                    <a:pt x="1357197" y="275551"/>
                    <a:pt x="1382787" y="279295"/>
                    <a:pt x="1408376" y="282728"/>
                  </a:cubicBezTo>
                  <a:cubicBezTo>
                    <a:pt x="1440518" y="287097"/>
                    <a:pt x="1473285" y="290218"/>
                    <a:pt x="1505739" y="288033"/>
                  </a:cubicBezTo>
                  <a:cubicBezTo>
                    <a:pt x="1546931" y="285224"/>
                    <a:pt x="1588435" y="283352"/>
                    <a:pt x="1628067" y="268061"/>
                  </a:cubicBezTo>
                  <a:cubicBezTo>
                    <a:pt x="1636181" y="264940"/>
                    <a:pt x="1642110" y="259011"/>
                    <a:pt x="1650536" y="252458"/>
                  </a:cubicBezTo>
                  <a:close/>
                  <a:moveTo>
                    <a:pt x="917190" y="228429"/>
                  </a:moveTo>
                  <a:cubicBezTo>
                    <a:pt x="917190" y="266813"/>
                    <a:pt x="918438" y="302388"/>
                    <a:pt x="916566" y="337651"/>
                  </a:cubicBezTo>
                  <a:cubicBezTo>
                    <a:pt x="915942" y="351694"/>
                    <a:pt x="900651" y="357311"/>
                    <a:pt x="889417" y="362616"/>
                  </a:cubicBezTo>
                  <a:cubicBezTo>
                    <a:pt x="857274" y="377595"/>
                    <a:pt x="822947" y="383837"/>
                    <a:pt x="787996" y="387269"/>
                  </a:cubicBezTo>
                  <a:cubicBezTo>
                    <a:pt x="759287" y="390078"/>
                    <a:pt x="730577" y="389454"/>
                    <a:pt x="702179" y="386645"/>
                  </a:cubicBezTo>
                  <a:cubicBezTo>
                    <a:pt x="666916" y="383212"/>
                    <a:pt x="632901" y="375723"/>
                    <a:pt x="601695" y="357935"/>
                  </a:cubicBezTo>
                  <a:cubicBezTo>
                    <a:pt x="593270" y="352942"/>
                    <a:pt x="588901" y="347013"/>
                    <a:pt x="589525" y="336403"/>
                  </a:cubicBezTo>
                  <a:cubicBezTo>
                    <a:pt x="590461" y="317991"/>
                    <a:pt x="589837" y="299579"/>
                    <a:pt x="589837" y="280856"/>
                  </a:cubicBezTo>
                  <a:cubicBezTo>
                    <a:pt x="593270" y="265252"/>
                    <a:pt x="587652" y="249337"/>
                    <a:pt x="592646" y="234046"/>
                  </a:cubicBezTo>
                  <a:cubicBezTo>
                    <a:pt x="631341" y="255890"/>
                    <a:pt x="674406" y="260571"/>
                    <a:pt x="717782" y="262443"/>
                  </a:cubicBezTo>
                  <a:cubicBezTo>
                    <a:pt x="744307" y="263380"/>
                    <a:pt x="771145" y="263692"/>
                    <a:pt x="797670" y="262443"/>
                  </a:cubicBezTo>
                  <a:cubicBezTo>
                    <a:pt x="829189" y="260884"/>
                    <a:pt x="860707" y="256203"/>
                    <a:pt x="890665" y="245904"/>
                  </a:cubicBezTo>
                  <a:cubicBezTo>
                    <a:pt x="899715" y="242784"/>
                    <a:pt x="908452" y="238103"/>
                    <a:pt x="917190" y="228429"/>
                  </a:cubicBezTo>
                  <a:close/>
                  <a:moveTo>
                    <a:pt x="2032187" y="138243"/>
                  </a:moveTo>
                  <a:cubicBezTo>
                    <a:pt x="2032499" y="147293"/>
                    <a:pt x="2032811" y="155718"/>
                    <a:pt x="2032811" y="164456"/>
                  </a:cubicBezTo>
                  <a:cubicBezTo>
                    <a:pt x="2032811" y="188797"/>
                    <a:pt x="2031875" y="213450"/>
                    <a:pt x="2032811" y="237791"/>
                  </a:cubicBezTo>
                  <a:cubicBezTo>
                    <a:pt x="2033123" y="249649"/>
                    <a:pt x="2028442" y="256827"/>
                    <a:pt x="2019080" y="263068"/>
                  </a:cubicBezTo>
                  <a:cubicBezTo>
                    <a:pt x="1991307" y="281480"/>
                    <a:pt x="1959477" y="288657"/>
                    <a:pt x="1927334" y="293338"/>
                  </a:cubicBezTo>
                  <a:cubicBezTo>
                    <a:pt x="1904554" y="296459"/>
                    <a:pt x="1881461" y="299580"/>
                    <a:pt x="1858368" y="298332"/>
                  </a:cubicBezTo>
                  <a:cubicBezTo>
                    <a:pt x="1818737" y="296147"/>
                    <a:pt x="1778793" y="293338"/>
                    <a:pt x="1741345" y="278359"/>
                  </a:cubicBezTo>
                  <a:cubicBezTo>
                    <a:pt x="1738849" y="277423"/>
                    <a:pt x="1736352" y="276799"/>
                    <a:pt x="1734168" y="275551"/>
                  </a:cubicBezTo>
                  <a:cubicBezTo>
                    <a:pt x="1716068" y="268061"/>
                    <a:pt x="1704522" y="257763"/>
                    <a:pt x="1706707" y="234358"/>
                  </a:cubicBezTo>
                  <a:cubicBezTo>
                    <a:pt x="1709515" y="204400"/>
                    <a:pt x="1707331" y="173818"/>
                    <a:pt x="1707331" y="140427"/>
                  </a:cubicBezTo>
                  <a:cubicBezTo>
                    <a:pt x="1729799" y="157279"/>
                    <a:pt x="1754140" y="162272"/>
                    <a:pt x="1778481" y="165704"/>
                  </a:cubicBezTo>
                  <a:cubicBezTo>
                    <a:pt x="1826538" y="172882"/>
                    <a:pt x="1874596" y="173818"/>
                    <a:pt x="1923278" y="169761"/>
                  </a:cubicBezTo>
                  <a:cubicBezTo>
                    <a:pt x="1946682" y="167889"/>
                    <a:pt x="1970087" y="164456"/>
                    <a:pt x="1992867" y="158527"/>
                  </a:cubicBezTo>
                  <a:cubicBezTo>
                    <a:pt x="2007534" y="154782"/>
                    <a:pt x="2021577" y="149789"/>
                    <a:pt x="2032187" y="138243"/>
                  </a:cubicBezTo>
                  <a:close/>
                  <a:moveTo>
                    <a:pt x="1312885" y="117335"/>
                  </a:moveTo>
                  <a:cubicBezTo>
                    <a:pt x="1316942" y="119831"/>
                    <a:pt x="1315069" y="123576"/>
                    <a:pt x="1315069" y="126697"/>
                  </a:cubicBezTo>
                  <a:cubicBezTo>
                    <a:pt x="1315381" y="156030"/>
                    <a:pt x="1314757" y="185364"/>
                    <a:pt x="1315381" y="214386"/>
                  </a:cubicBezTo>
                  <a:cubicBezTo>
                    <a:pt x="1315693" y="226245"/>
                    <a:pt x="1311012" y="233422"/>
                    <a:pt x="1301650" y="239975"/>
                  </a:cubicBezTo>
                  <a:cubicBezTo>
                    <a:pt x="1277622" y="256202"/>
                    <a:pt x="1250161" y="262443"/>
                    <a:pt x="1222387" y="268061"/>
                  </a:cubicBezTo>
                  <a:cubicBezTo>
                    <a:pt x="1186812" y="274926"/>
                    <a:pt x="1150613" y="274926"/>
                    <a:pt x="1114726" y="272742"/>
                  </a:cubicBezTo>
                  <a:cubicBezTo>
                    <a:pt x="1075406" y="270245"/>
                    <a:pt x="1036398" y="264316"/>
                    <a:pt x="1001447" y="243096"/>
                  </a:cubicBezTo>
                  <a:cubicBezTo>
                    <a:pt x="992709" y="237790"/>
                    <a:pt x="988965" y="231550"/>
                    <a:pt x="989589" y="220940"/>
                  </a:cubicBezTo>
                  <a:cubicBezTo>
                    <a:pt x="990213" y="200343"/>
                    <a:pt x="989589" y="179747"/>
                    <a:pt x="989589" y="159151"/>
                  </a:cubicBezTo>
                  <a:cubicBezTo>
                    <a:pt x="992085" y="145420"/>
                    <a:pt x="986780" y="131378"/>
                    <a:pt x="992709" y="118271"/>
                  </a:cubicBezTo>
                  <a:cubicBezTo>
                    <a:pt x="1015178" y="134810"/>
                    <a:pt x="1042015" y="139803"/>
                    <a:pt x="1068540" y="143548"/>
                  </a:cubicBezTo>
                  <a:cubicBezTo>
                    <a:pt x="1105988" y="149165"/>
                    <a:pt x="1143747" y="151037"/>
                    <a:pt x="1181507" y="148853"/>
                  </a:cubicBezTo>
                  <a:cubicBezTo>
                    <a:pt x="1220203" y="146669"/>
                    <a:pt x="1259210" y="143860"/>
                    <a:pt x="1295721" y="128569"/>
                  </a:cubicBezTo>
                  <a:cubicBezTo>
                    <a:pt x="1302275" y="125760"/>
                    <a:pt x="1307268" y="121703"/>
                    <a:pt x="1312885" y="117335"/>
                  </a:cubicBezTo>
                  <a:close/>
                  <a:moveTo>
                    <a:pt x="1714196" y="0"/>
                  </a:moveTo>
                  <a:cubicBezTo>
                    <a:pt x="1715132" y="9674"/>
                    <a:pt x="1715132" y="19972"/>
                    <a:pt x="1715444" y="29958"/>
                  </a:cubicBezTo>
                  <a:cubicBezTo>
                    <a:pt x="1715444" y="52426"/>
                    <a:pt x="1714196" y="74583"/>
                    <a:pt x="1715444" y="97051"/>
                  </a:cubicBezTo>
                  <a:cubicBezTo>
                    <a:pt x="1716068" y="110782"/>
                    <a:pt x="1710451" y="118896"/>
                    <a:pt x="1700153" y="125762"/>
                  </a:cubicBezTo>
                  <a:cubicBezTo>
                    <a:pt x="1674564" y="142613"/>
                    <a:pt x="1645230" y="149478"/>
                    <a:pt x="1615584" y="154159"/>
                  </a:cubicBezTo>
                  <a:cubicBezTo>
                    <a:pt x="1555668" y="163521"/>
                    <a:pt x="1496376" y="161649"/>
                    <a:pt x="1437709" y="144485"/>
                  </a:cubicBezTo>
                  <a:cubicBezTo>
                    <a:pt x="1435212" y="143861"/>
                    <a:pt x="1432716" y="143237"/>
                    <a:pt x="1430219" y="142301"/>
                  </a:cubicBezTo>
                  <a:cubicBezTo>
                    <a:pt x="1389651" y="127010"/>
                    <a:pt x="1389651" y="127010"/>
                    <a:pt x="1389651" y="83633"/>
                  </a:cubicBezTo>
                  <a:cubicBezTo>
                    <a:pt x="1389651" y="68030"/>
                    <a:pt x="1389339" y="52738"/>
                    <a:pt x="1389027" y="37136"/>
                  </a:cubicBezTo>
                  <a:cubicBezTo>
                    <a:pt x="1391211" y="26213"/>
                    <a:pt x="1387155" y="14667"/>
                    <a:pt x="1391524" y="4057"/>
                  </a:cubicBezTo>
                  <a:cubicBezTo>
                    <a:pt x="1431780" y="27774"/>
                    <a:pt x="1476405" y="31206"/>
                    <a:pt x="1521341" y="33079"/>
                  </a:cubicBezTo>
                  <a:cubicBezTo>
                    <a:pt x="1566278" y="34951"/>
                    <a:pt x="1611215" y="34639"/>
                    <a:pt x="1655216" y="25277"/>
                  </a:cubicBezTo>
                  <a:cubicBezTo>
                    <a:pt x="1676436" y="20908"/>
                    <a:pt x="1698281" y="17163"/>
                    <a:pt x="171419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B5858D-E6BB-43B2-A302-0EC77123D7DC}"/>
                </a:ext>
              </a:extLst>
            </p:cNvPr>
            <p:cNvSpPr/>
            <p:nvPr userDrawn="1"/>
          </p:nvSpPr>
          <p:spPr>
            <a:xfrm>
              <a:off x="-707925" y="5549449"/>
              <a:ext cx="1435485" cy="1104698"/>
            </a:xfrm>
            <a:custGeom>
              <a:avLst/>
              <a:gdLst>
                <a:gd name="connsiteX0" fmla="*/ 2942011 w 2978923"/>
                <a:gd name="connsiteY0" fmla="*/ 593862 h 2292475"/>
                <a:gd name="connsiteX1" fmla="*/ 2629224 w 2978923"/>
                <a:gd name="connsiteY1" fmla="*/ 467582 h 2292475"/>
                <a:gd name="connsiteX2" fmla="*/ 2599435 w 2978923"/>
                <a:gd name="connsiteY2" fmla="*/ 463696 h 2292475"/>
                <a:gd name="connsiteX3" fmla="*/ 2597492 w 2978923"/>
                <a:gd name="connsiteY3" fmla="*/ 395051 h 2292475"/>
                <a:gd name="connsiteX4" fmla="*/ 2602025 w 2978923"/>
                <a:gd name="connsiteY4" fmla="*/ 386633 h 2292475"/>
                <a:gd name="connsiteX5" fmla="*/ 2580007 w 2978923"/>
                <a:gd name="connsiteY5" fmla="*/ 341949 h 2292475"/>
                <a:gd name="connsiteX6" fmla="*/ 2523667 w 2978923"/>
                <a:gd name="connsiteY6" fmla="*/ 318636 h 2292475"/>
                <a:gd name="connsiteX7" fmla="*/ 2216708 w 2978923"/>
                <a:gd name="connsiteY7" fmla="*/ 287551 h 2292475"/>
                <a:gd name="connsiteX8" fmla="*/ 2164900 w 2978923"/>
                <a:gd name="connsiteY8" fmla="*/ 278485 h 2292475"/>
                <a:gd name="connsiteX9" fmla="*/ 1924644 w 2978923"/>
                <a:gd name="connsiteY9" fmla="*/ 181346 h 2292475"/>
                <a:gd name="connsiteX10" fmla="*/ 1898093 w 2978923"/>
                <a:gd name="connsiteY10" fmla="*/ 175518 h 2292475"/>
                <a:gd name="connsiteX11" fmla="*/ 1897445 w 2978923"/>
                <a:gd name="connsiteY11" fmla="*/ 95216 h 2292475"/>
                <a:gd name="connsiteX12" fmla="*/ 1870246 w 2978923"/>
                <a:gd name="connsiteY12" fmla="*/ 49237 h 2292475"/>
                <a:gd name="connsiteX13" fmla="*/ 1786707 w 2978923"/>
                <a:gd name="connsiteY13" fmla="*/ 21391 h 2292475"/>
                <a:gd name="connsiteX14" fmla="*/ 1390380 w 2978923"/>
                <a:gd name="connsiteY14" fmla="*/ 11677 h 2292475"/>
                <a:gd name="connsiteX15" fmla="*/ 1251796 w 2978923"/>
                <a:gd name="connsiteY15" fmla="*/ 49237 h 2292475"/>
                <a:gd name="connsiteX16" fmla="*/ 1227835 w 2978923"/>
                <a:gd name="connsiteY16" fmla="*/ 99750 h 2292475"/>
                <a:gd name="connsiteX17" fmla="*/ 1227835 w 2978923"/>
                <a:gd name="connsiteY17" fmla="*/ 99750 h 2292475"/>
                <a:gd name="connsiteX18" fmla="*/ 1223302 w 2978923"/>
                <a:gd name="connsiteY18" fmla="*/ 124358 h 2292475"/>
                <a:gd name="connsiteX19" fmla="*/ 1222006 w 2978923"/>
                <a:gd name="connsiteY19" fmla="*/ 207250 h 2292475"/>
                <a:gd name="connsiteX20" fmla="*/ 1191570 w 2978923"/>
                <a:gd name="connsiteY20" fmla="*/ 210488 h 2292475"/>
                <a:gd name="connsiteX21" fmla="*/ 1034852 w 2978923"/>
                <a:gd name="connsiteY21" fmla="*/ 256467 h 2292475"/>
                <a:gd name="connsiteX22" fmla="*/ 979807 w 2978923"/>
                <a:gd name="connsiteY22" fmla="*/ 257762 h 2292475"/>
                <a:gd name="connsiteX23" fmla="*/ 810785 w 2978923"/>
                <a:gd name="connsiteY23" fmla="*/ 233801 h 2292475"/>
                <a:gd name="connsiteX24" fmla="*/ 491523 w 2978923"/>
                <a:gd name="connsiteY24" fmla="*/ 255172 h 2292475"/>
                <a:gd name="connsiteX25" fmla="*/ 452019 w 2978923"/>
                <a:gd name="connsiteY25" fmla="*/ 273304 h 2292475"/>
                <a:gd name="connsiteX26" fmla="*/ 422230 w 2978923"/>
                <a:gd name="connsiteY26" fmla="*/ 288847 h 2292475"/>
                <a:gd name="connsiteX27" fmla="*/ 398917 w 2978923"/>
                <a:gd name="connsiteY27" fmla="*/ 337416 h 2292475"/>
                <a:gd name="connsiteX28" fmla="*/ 394384 w 2978923"/>
                <a:gd name="connsiteY28" fmla="*/ 362024 h 2292475"/>
                <a:gd name="connsiteX29" fmla="*/ 392441 w 2978923"/>
                <a:gd name="connsiteY29" fmla="*/ 454630 h 2292475"/>
                <a:gd name="connsiteX30" fmla="*/ 338691 w 2978923"/>
                <a:gd name="connsiteY30" fmla="*/ 469525 h 2292475"/>
                <a:gd name="connsiteX31" fmla="*/ 5828 w 2978923"/>
                <a:gd name="connsiteY31" fmla="*/ 562131 h 2292475"/>
                <a:gd name="connsiteX32" fmla="*/ 1295 w 2978923"/>
                <a:gd name="connsiteY32" fmla="*/ 572492 h 2292475"/>
                <a:gd name="connsiteX33" fmla="*/ 648 w 2978923"/>
                <a:gd name="connsiteY33" fmla="*/ 577672 h 2292475"/>
                <a:gd name="connsiteX34" fmla="*/ 0 w 2978923"/>
                <a:gd name="connsiteY34" fmla="*/ 1732329 h 2292475"/>
                <a:gd name="connsiteX35" fmla="*/ 19428 w 2978923"/>
                <a:gd name="connsiteY35" fmla="*/ 1758233 h 2292475"/>
                <a:gd name="connsiteX36" fmla="*/ 1329507 w 2978923"/>
                <a:gd name="connsiteY36" fmla="*/ 2287316 h 2292475"/>
                <a:gd name="connsiteX37" fmla="*/ 1329507 w 2978923"/>
                <a:gd name="connsiteY37" fmla="*/ 2287316 h 2292475"/>
                <a:gd name="connsiteX38" fmla="*/ 1330154 w 2978923"/>
                <a:gd name="connsiteY38" fmla="*/ 2297677 h 2292475"/>
                <a:gd name="connsiteX39" fmla="*/ 1341164 w 2978923"/>
                <a:gd name="connsiteY39" fmla="*/ 2297677 h 2292475"/>
                <a:gd name="connsiteX40" fmla="*/ 1390380 w 2978923"/>
                <a:gd name="connsiteY40" fmla="*/ 2286668 h 2292475"/>
                <a:gd name="connsiteX41" fmla="*/ 2421995 w 2978923"/>
                <a:gd name="connsiteY41" fmla="*/ 1955101 h 2292475"/>
                <a:gd name="connsiteX42" fmla="*/ 2942011 w 2978923"/>
                <a:gd name="connsiteY42" fmla="*/ 1788022 h 2292475"/>
                <a:gd name="connsiteX43" fmla="*/ 2982810 w 2978923"/>
                <a:gd name="connsiteY43" fmla="*/ 1732977 h 2292475"/>
                <a:gd name="connsiteX44" fmla="*/ 2982810 w 2978923"/>
                <a:gd name="connsiteY44" fmla="*/ 651498 h 2292475"/>
                <a:gd name="connsiteX45" fmla="*/ 2942011 w 2978923"/>
                <a:gd name="connsiteY45" fmla="*/ 593862 h 229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978923" h="2292475">
                  <a:moveTo>
                    <a:pt x="2942011" y="593862"/>
                  </a:moveTo>
                  <a:cubicBezTo>
                    <a:pt x="2838396" y="550474"/>
                    <a:pt x="2733487" y="510323"/>
                    <a:pt x="2629224" y="467582"/>
                  </a:cubicBezTo>
                  <a:cubicBezTo>
                    <a:pt x="2619510" y="463696"/>
                    <a:pt x="2609796" y="458516"/>
                    <a:pt x="2599435" y="463696"/>
                  </a:cubicBezTo>
                  <a:cubicBezTo>
                    <a:pt x="2598787" y="441031"/>
                    <a:pt x="2598140" y="417717"/>
                    <a:pt x="2597492" y="395051"/>
                  </a:cubicBezTo>
                  <a:cubicBezTo>
                    <a:pt x="2599435" y="392461"/>
                    <a:pt x="2600730" y="389871"/>
                    <a:pt x="2602025" y="386633"/>
                  </a:cubicBezTo>
                  <a:cubicBezTo>
                    <a:pt x="2606558" y="365910"/>
                    <a:pt x="2595549" y="352311"/>
                    <a:pt x="2580007" y="341949"/>
                  </a:cubicBezTo>
                  <a:cubicBezTo>
                    <a:pt x="2562522" y="330940"/>
                    <a:pt x="2543094" y="323816"/>
                    <a:pt x="2523667" y="318636"/>
                  </a:cubicBezTo>
                  <a:cubicBezTo>
                    <a:pt x="2423290" y="291437"/>
                    <a:pt x="2320323" y="285609"/>
                    <a:pt x="2216708" y="287551"/>
                  </a:cubicBezTo>
                  <a:cubicBezTo>
                    <a:pt x="2198575" y="288199"/>
                    <a:pt x="2181738" y="284961"/>
                    <a:pt x="2164900" y="278485"/>
                  </a:cubicBezTo>
                  <a:cubicBezTo>
                    <a:pt x="2084599" y="246753"/>
                    <a:pt x="2004945" y="212431"/>
                    <a:pt x="1924644" y="181346"/>
                  </a:cubicBezTo>
                  <a:cubicBezTo>
                    <a:pt x="1916225" y="178108"/>
                    <a:pt x="1907807" y="170985"/>
                    <a:pt x="1898093" y="175518"/>
                  </a:cubicBezTo>
                  <a:cubicBezTo>
                    <a:pt x="1898093" y="148966"/>
                    <a:pt x="1897445" y="121768"/>
                    <a:pt x="1897445" y="95216"/>
                  </a:cubicBezTo>
                  <a:cubicBezTo>
                    <a:pt x="1903273" y="71255"/>
                    <a:pt x="1888379" y="58304"/>
                    <a:pt x="1870246" y="49237"/>
                  </a:cubicBezTo>
                  <a:cubicBezTo>
                    <a:pt x="1843695" y="35638"/>
                    <a:pt x="1815849" y="27219"/>
                    <a:pt x="1786707" y="21391"/>
                  </a:cubicBezTo>
                  <a:cubicBezTo>
                    <a:pt x="1655246" y="-4513"/>
                    <a:pt x="1523137" y="-5808"/>
                    <a:pt x="1390380" y="11677"/>
                  </a:cubicBezTo>
                  <a:cubicBezTo>
                    <a:pt x="1342458" y="18153"/>
                    <a:pt x="1295184" y="27219"/>
                    <a:pt x="1251796" y="49237"/>
                  </a:cubicBezTo>
                  <a:cubicBezTo>
                    <a:pt x="1231073" y="59599"/>
                    <a:pt x="1216178" y="73846"/>
                    <a:pt x="1227835" y="99750"/>
                  </a:cubicBezTo>
                  <a:cubicBezTo>
                    <a:pt x="1227835" y="99750"/>
                    <a:pt x="1227835" y="99750"/>
                    <a:pt x="1227835" y="99750"/>
                  </a:cubicBezTo>
                  <a:cubicBezTo>
                    <a:pt x="1218769" y="106226"/>
                    <a:pt x="1223302" y="115939"/>
                    <a:pt x="1223302" y="124358"/>
                  </a:cubicBezTo>
                  <a:cubicBezTo>
                    <a:pt x="1222654" y="152204"/>
                    <a:pt x="1222654" y="179403"/>
                    <a:pt x="1222006" y="207250"/>
                  </a:cubicBezTo>
                  <a:cubicBezTo>
                    <a:pt x="1211645" y="202717"/>
                    <a:pt x="1201283" y="207250"/>
                    <a:pt x="1191570" y="210488"/>
                  </a:cubicBezTo>
                  <a:cubicBezTo>
                    <a:pt x="1139115" y="225383"/>
                    <a:pt x="1086660" y="240277"/>
                    <a:pt x="1034852" y="256467"/>
                  </a:cubicBezTo>
                  <a:cubicBezTo>
                    <a:pt x="1016720" y="262295"/>
                    <a:pt x="998587" y="262943"/>
                    <a:pt x="979807" y="257762"/>
                  </a:cubicBezTo>
                  <a:cubicBezTo>
                    <a:pt x="924114" y="243515"/>
                    <a:pt x="867773" y="235096"/>
                    <a:pt x="810785" y="233801"/>
                  </a:cubicBezTo>
                  <a:cubicBezTo>
                    <a:pt x="703933" y="231211"/>
                    <a:pt x="597080" y="230563"/>
                    <a:pt x="491523" y="255172"/>
                  </a:cubicBezTo>
                  <a:cubicBezTo>
                    <a:pt x="477275" y="258410"/>
                    <a:pt x="461733" y="259705"/>
                    <a:pt x="452019" y="273304"/>
                  </a:cubicBezTo>
                  <a:cubicBezTo>
                    <a:pt x="442305" y="278485"/>
                    <a:pt x="431944" y="284313"/>
                    <a:pt x="422230" y="288847"/>
                  </a:cubicBezTo>
                  <a:cubicBezTo>
                    <a:pt x="400860" y="298560"/>
                    <a:pt x="391146" y="314102"/>
                    <a:pt x="398917" y="337416"/>
                  </a:cubicBezTo>
                  <a:cubicBezTo>
                    <a:pt x="391146" y="344539"/>
                    <a:pt x="395031" y="354253"/>
                    <a:pt x="394384" y="362024"/>
                  </a:cubicBezTo>
                  <a:cubicBezTo>
                    <a:pt x="393089" y="393109"/>
                    <a:pt x="393089" y="423546"/>
                    <a:pt x="392441" y="454630"/>
                  </a:cubicBezTo>
                  <a:cubicBezTo>
                    <a:pt x="374308" y="459811"/>
                    <a:pt x="356824" y="464344"/>
                    <a:pt x="338691" y="469525"/>
                  </a:cubicBezTo>
                  <a:cubicBezTo>
                    <a:pt x="227305" y="498666"/>
                    <a:pt x="119157" y="540760"/>
                    <a:pt x="5828" y="562131"/>
                  </a:cubicBezTo>
                  <a:cubicBezTo>
                    <a:pt x="0" y="563425"/>
                    <a:pt x="0" y="567959"/>
                    <a:pt x="1295" y="572492"/>
                  </a:cubicBezTo>
                  <a:cubicBezTo>
                    <a:pt x="1295" y="574435"/>
                    <a:pt x="648" y="575730"/>
                    <a:pt x="648" y="577672"/>
                  </a:cubicBezTo>
                  <a:cubicBezTo>
                    <a:pt x="648" y="962342"/>
                    <a:pt x="648" y="1347012"/>
                    <a:pt x="0" y="1732329"/>
                  </a:cubicBezTo>
                  <a:cubicBezTo>
                    <a:pt x="0" y="1747871"/>
                    <a:pt x="6476" y="1753052"/>
                    <a:pt x="19428" y="1758233"/>
                  </a:cubicBezTo>
                  <a:cubicBezTo>
                    <a:pt x="455905" y="1934378"/>
                    <a:pt x="893030" y="2111171"/>
                    <a:pt x="1329507" y="2287316"/>
                  </a:cubicBezTo>
                  <a:lnTo>
                    <a:pt x="1329507" y="2287316"/>
                  </a:lnTo>
                  <a:cubicBezTo>
                    <a:pt x="1329507" y="2290554"/>
                    <a:pt x="1329507" y="2294439"/>
                    <a:pt x="1330154" y="2297677"/>
                  </a:cubicBezTo>
                  <a:cubicBezTo>
                    <a:pt x="1334040" y="2297677"/>
                    <a:pt x="1337278" y="2297677"/>
                    <a:pt x="1341164" y="2297677"/>
                  </a:cubicBezTo>
                  <a:cubicBezTo>
                    <a:pt x="1357353" y="2291849"/>
                    <a:pt x="1374191" y="2291849"/>
                    <a:pt x="1390380" y="2286668"/>
                  </a:cubicBezTo>
                  <a:cubicBezTo>
                    <a:pt x="1734252" y="2175930"/>
                    <a:pt x="2078123" y="2065839"/>
                    <a:pt x="2421995" y="1955101"/>
                  </a:cubicBezTo>
                  <a:cubicBezTo>
                    <a:pt x="2595549" y="1899408"/>
                    <a:pt x="2768456" y="1844363"/>
                    <a:pt x="2942011" y="1788022"/>
                  </a:cubicBezTo>
                  <a:cubicBezTo>
                    <a:pt x="2977629" y="1776366"/>
                    <a:pt x="2982810" y="1771185"/>
                    <a:pt x="2982810" y="1732977"/>
                  </a:cubicBezTo>
                  <a:cubicBezTo>
                    <a:pt x="2982810" y="1372268"/>
                    <a:pt x="2982810" y="1012207"/>
                    <a:pt x="2982810" y="651498"/>
                  </a:cubicBezTo>
                  <a:cubicBezTo>
                    <a:pt x="2980867" y="612643"/>
                    <a:pt x="2977629" y="608757"/>
                    <a:pt x="2942011" y="593862"/>
                  </a:cubicBezTo>
                  <a:close/>
                </a:path>
              </a:pathLst>
            </a:custGeom>
            <a:solidFill>
              <a:schemeClr val="accent1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29FA49-E917-4A42-98D4-D241FB2F7D62}"/>
                </a:ext>
              </a:extLst>
            </p:cNvPr>
            <p:cNvSpPr/>
            <p:nvPr userDrawn="1"/>
          </p:nvSpPr>
          <p:spPr>
            <a:xfrm>
              <a:off x="48710" y="3668339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2 w 4643235"/>
                <a:gd name="connsiteY12" fmla="*/ 154775 h 2765218"/>
                <a:gd name="connsiteX13" fmla="*/ 3557306 w 4643235"/>
                <a:gd name="connsiteY13" fmla="*/ 91958 h 2765218"/>
                <a:gd name="connsiteX14" fmla="*/ 3531403 w 4643235"/>
                <a:gd name="connsiteY14" fmla="*/ 50512 h 2765218"/>
                <a:gd name="connsiteX15" fmla="*/ 3445920 w 4643235"/>
                <a:gd name="connsiteY15" fmla="*/ 21371 h 2765218"/>
                <a:gd name="connsiteX16" fmla="*/ 3301507 w 4643235"/>
                <a:gd name="connsiteY16" fmla="*/ 0 h 2765218"/>
                <a:gd name="connsiteX17" fmla="*/ 3140905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0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19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5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9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4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6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8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8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1"/>
                    <a:pt x="4352549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7" y="299188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2" y="154775"/>
                  </a:cubicBezTo>
                  <a:cubicBezTo>
                    <a:pt x="3557954" y="134052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3" y="50512"/>
                  </a:cubicBezTo>
                  <a:cubicBezTo>
                    <a:pt x="3504852" y="36265"/>
                    <a:pt x="3475062" y="28494"/>
                    <a:pt x="3445920" y="21371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5" y="0"/>
                  </a:cubicBezTo>
                  <a:cubicBezTo>
                    <a:pt x="3131191" y="7124"/>
                    <a:pt x="3120182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0" y="195573"/>
                    <a:pt x="2707665" y="221476"/>
                    <a:pt x="2620240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19" y="251913"/>
                  </a:cubicBezTo>
                  <a:cubicBezTo>
                    <a:pt x="2165631" y="258389"/>
                    <a:pt x="2123537" y="267456"/>
                    <a:pt x="2084034" y="287531"/>
                  </a:cubicBezTo>
                  <a:cubicBezTo>
                    <a:pt x="2063959" y="297892"/>
                    <a:pt x="2047769" y="311492"/>
                    <a:pt x="2059426" y="337395"/>
                  </a:cubicBezTo>
                  <a:cubicBezTo>
                    <a:pt x="2047121" y="364594"/>
                    <a:pt x="2058131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9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1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7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4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6"/>
                  </a:cubicBezTo>
                  <a:cubicBezTo>
                    <a:pt x="2025" y="1437654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1"/>
                    <a:pt x="659332" y="2493230"/>
                    <a:pt x="973414" y="2620158"/>
                  </a:cubicBezTo>
                  <a:cubicBezTo>
                    <a:pt x="1090628" y="2667432"/>
                    <a:pt x="1207842" y="2714058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7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8" y="2321618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4" y="2263982"/>
                    <a:pt x="2952455" y="2261392"/>
                    <a:pt x="2956988" y="2259449"/>
                  </a:cubicBezTo>
                  <a:cubicBezTo>
                    <a:pt x="3145438" y="2199870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1"/>
                    <a:pt x="4648499" y="1716767"/>
                    <a:pt x="4648499" y="1692158"/>
                  </a:cubicBezTo>
                  <a:cubicBezTo>
                    <a:pt x="4645909" y="1571058"/>
                    <a:pt x="4647204" y="1449959"/>
                    <a:pt x="4647204" y="1328211"/>
                  </a:cubicBezTo>
                  <a:close/>
                </a:path>
              </a:pathLst>
            </a:custGeom>
            <a:solidFill>
              <a:schemeClr val="accent5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59FA10-1062-4569-A6B4-E2E7CD97B1BD}"/>
                </a:ext>
              </a:extLst>
            </p:cNvPr>
            <p:cNvSpPr/>
            <p:nvPr userDrawn="1"/>
          </p:nvSpPr>
          <p:spPr>
            <a:xfrm>
              <a:off x="-704803" y="5597759"/>
              <a:ext cx="1252929" cy="1057023"/>
            </a:xfrm>
            <a:custGeom>
              <a:avLst/>
              <a:gdLst>
                <a:gd name="connsiteX0" fmla="*/ 844440 w 1252929"/>
                <a:gd name="connsiteY0" fmla="*/ 260328 h 1057022"/>
                <a:gd name="connsiteX1" fmla="*/ 846312 w 1252929"/>
                <a:gd name="connsiteY1" fmla="*/ 269690 h 1057022"/>
                <a:gd name="connsiteX2" fmla="*/ 846624 w 1252929"/>
                <a:gd name="connsiteY2" fmla="*/ 358628 h 1057022"/>
                <a:gd name="connsiteX3" fmla="*/ 833517 w 1252929"/>
                <a:gd name="connsiteY3" fmla="*/ 382969 h 1057022"/>
                <a:gd name="connsiteX4" fmla="*/ 748012 w 1252929"/>
                <a:gd name="connsiteY4" fmla="*/ 412927 h 1057022"/>
                <a:gd name="connsiteX5" fmla="*/ 577002 w 1252929"/>
                <a:gd name="connsiteY5" fmla="*/ 406061 h 1057022"/>
                <a:gd name="connsiteX6" fmla="*/ 567016 w 1252929"/>
                <a:gd name="connsiteY6" fmla="*/ 403565 h 1057022"/>
                <a:gd name="connsiteX7" fmla="*/ 520519 w 1252929"/>
                <a:gd name="connsiteY7" fmla="*/ 340216 h 1057022"/>
                <a:gd name="connsiteX8" fmla="*/ 520519 w 1252929"/>
                <a:gd name="connsiteY8" fmla="*/ 266881 h 1057022"/>
                <a:gd name="connsiteX9" fmla="*/ 522392 w 1252929"/>
                <a:gd name="connsiteY9" fmla="*/ 262825 h 1057022"/>
                <a:gd name="connsiteX10" fmla="*/ 611954 w 1252929"/>
                <a:gd name="connsiteY10" fmla="*/ 289662 h 1057022"/>
                <a:gd name="connsiteX11" fmla="*/ 754254 w 1252929"/>
                <a:gd name="connsiteY11" fmla="*/ 289662 h 1057022"/>
                <a:gd name="connsiteX12" fmla="*/ 816978 w 1252929"/>
                <a:gd name="connsiteY12" fmla="*/ 276556 h 1057022"/>
                <a:gd name="connsiteX13" fmla="*/ 844440 w 1252929"/>
                <a:gd name="connsiteY13" fmla="*/ 260328 h 1057022"/>
                <a:gd name="connsiteX14" fmla="*/ 312 w 1252929"/>
                <a:gd name="connsiteY14" fmla="*/ 230370 h 1057022"/>
                <a:gd name="connsiteX15" fmla="*/ 93619 w 1252929"/>
                <a:gd name="connsiteY15" fmla="*/ 267505 h 1057022"/>
                <a:gd name="connsiteX16" fmla="*/ 629742 w 1252929"/>
                <a:gd name="connsiteY16" fmla="*/ 486885 h 1057022"/>
                <a:gd name="connsiteX17" fmla="*/ 641288 w 1252929"/>
                <a:gd name="connsiteY17" fmla="*/ 501240 h 1057022"/>
                <a:gd name="connsiteX18" fmla="*/ 640664 w 1252929"/>
                <a:gd name="connsiteY18" fmla="*/ 1057022 h 1057022"/>
                <a:gd name="connsiteX19" fmla="*/ 9362 w 1252929"/>
                <a:gd name="connsiteY19" fmla="*/ 802067 h 1057022"/>
                <a:gd name="connsiteX20" fmla="*/ 0 w 1252929"/>
                <a:gd name="connsiteY20" fmla="*/ 789585 h 1057022"/>
                <a:gd name="connsiteX21" fmla="*/ 312 w 1252929"/>
                <a:gd name="connsiteY21" fmla="*/ 233179 h 1057022"/>
                <a:gd name="connsiteX22" fmla="*/ 312 w 1252929"/>
                <a:gd name="connsiteY22" fmla="*/ 230370 h 1057022"/>
                <a:gd name="connsiteX23" fmla="*/ 1251992 w 1252929"/>
                <a:gd name="connsiteY23" fmla="*/ 140808 h 1057022"/>
                <a:gd name="connsiteX24" fmla="*/ 1252929 w 1252929"/>
                <a:gd name="connsiteY24" fmla="*/ 178255 h 1057022"/>
                <a:gd name="connsiteX25" fmla="*/ 1252616 w 1252929"/>
                <a:gd name="connsiteY25" fmla="*/ 245349 h 1057022"/>
                <a:gd name="connsiteX26" fmla="*/ 1244815 w 1252929"/>
                <a:gd name="connsiteY26" fmla="*/ 261577 h 1057022"/>
                <a:gd name="connsiteX27" fmla="*/ 1155253 w 1252929"/>
                <a:gd name="connsiteY27" fmla="*/ 294656 h 1057022"/>
                <a:gd name="connsiteX28" fmla="*/ 1001719 w 1252929"/>
                <a:gd name="connsiteY28" fmla="*/ 292159 h 1057022"/>
                <a:gd name="connsiteX29" fmla="*/ 938994 w 1252929"/>
                <a:gd name="connsiteY29" fmla="*/ 269690 h 1057022"/>
                <a:gd name="connsiteX30" fmla="*/ 927136 w 1252929"/>
                <a:gd name="connsiteY30" fmla="*/ 249095 h 1057022"/>
                <a:gd name="connsiteX31" fmla="*/ 927448 w 1252929"/>
                <a:gd name="connsiteY31" fmla="*/ 156099 h 1057022"/>
                <a:gd name="connsiteX32" fmla="*/ 937746 w 1252929"/>
                <a:gd name="connsiteY32" fmla="*/ 149233 h 1057022"/>
                <a:gd name="connsiteX33" fmla="*/ 1013889 w 1252929"/>
                <a:gd name="connsiteY33" fmla="*/ 170454 h 1057022"/>
                <a:gd name="connsiteX34" fmla="*/ 1143707 w 1252929"/>
                <a:gd name="connsiteY34" fmla="*/ 172950 h 1057022"/>
                <a:gd name="connsiteX35" fmla="*/ 1231396 w 1252929"/>
                <a:gd name="connsiteY35" fmla="*/ 154851 h 1057022"/>
                <a:gd name="connsiteX36" fmla="*/ 1251992 w 1252929"/>
                <a:gd name="connsiteY36" fmla="*/ 140808 h 1057022"/>
                <a:gd name="connsiteX37" fmla="*/ 516150 w 1252929"/>
                <a:gd name="connsiteY37" fmla="*/ 112098 h 1057022"/>
                <a:gd name="connsiteX38" fmla="*/ 516150 w 1252929"/>
                <a:gd name="connsiteY38" fmla="*/ 221008 h 1057022"/>
                <a:gd name="connsiteX39" fmla="*/ 510221 w 1252929"/>
                <a:gd name="connsiteY39" fmla="*/ 231619 h 1057022"/>
                <a:gd name="connsiteX40" fmla="*/ 426900 w 1252929"/>
                <a:gd name="connsiteY40" fmla="*/ 265633 h 1057022"/>
                <a:gd name="connsiteX41" fmla="*/ 242160 w 1252929"/>
                <a:gd name="connsiteY41" fmla="*/ 259080 h 1057022"/>
                <a:gd name="connsiteX42" fmla="*/ 235919 w 1252929"/>
                <a:gd name="connsiteY42" fmla="*/ 257520 h 1057022"/>
                <a:gd name="connsiteX43" fmla="*/ 189109 w 1252929"/>
                <a:gd name="connsiteY43" fmla="*/ 192610 h 1057022"/>
                <a:gd name="connsiteX44" fmla="*/ 188797 w 1252929"/>
                <a:gd name="connsiteY44" fmla="*/ 173262 h 1057022"/>
                <a:gd name="connsiteX45" fmla="*/ 189733 w 1252929"/>
                <a:gd name="connsiteY45" fmla="*/ 128637 h 1057022"/>
                <a:gd name="connsiteX46" fmla="*/ 191918 w 1252929"/>
                <a:gd name="connsiteY46" fmla="*/ 117091 h 1057022"/>
                <a:gd name="connsiteX47" fmla="*/ 267749 w 1252929"/>
                <a:gd name="connsiteY47" fmla="*/ 142680 h 1057022"/>
                <a:gd name="connsiteX48" fmla="*/ 378219 w 1252929"/>
                <a:gd name="connsiteY48" fmla="*/ 147985 h 1057022"/>
                <a:gd name="connsiteX49" fmla="*/ 482136 w 1252929"/>
                <a:gd name="connsiteY49" fmla="*/ 132694 h 1057022"/>
                <a:gd name="connsiteX50" fmla="*/ 516150 w 1252929"/>
                <a:gd name="connsiteY50" fmla="*/ 112098 h 1057022"/>
                <a:gd name="connsiteX51" fmla="*/ 914342 w 1252929"/>
                <a:gd name="connsiteY51" fmla="*/ 380 h 1057022"/>
                <a:gd name="connsiteX52" fmla="*/ 914654 w 1252929"/>
                <a:gd name="connsiteY52" fmla="*/ 39700 h 1057022"/>
                <a:gd name="connsiteX53" fmla="*/ 914654 w 1252929"/>
                <a:gd name="connsiteY53" fmla="*/ 100240 h 1057022"/>
                <a:gd name="connsiteX54" fmla="*/ 901859 w 1252929"/>
                <a:gd name="connsiteY54" fmla="*/ 123332 h 1057022"/>
                <a:gd name="connsiteX55" fmla="*/ 817290 w 1252929"/>
                <a:gd name="connsiteY55" fmla="*/ 152354 h 1057022"/>
                <a:gd name="connsiteX56" fmla="*/ 643784 w 1252929"/>
                <a:gd name="connsiteY56" fmla="*/ 145177 h 1057022"/>
                <a:gd name="connsiteX57" fmla="*/ 596039 w 1252929"/>
                <a:gd name="connsiteY57" fmla="*/ 123957 h 1057022"/>
                <a:gd name="connsiteX58" fmla="*/ 588861 w 1252929"/>
                <a:gd name="connsiteY58" fmla="*/ 108978 h 1057022"/>
                <a:gd name="connsiteX59" fmla="*/ 588861 w 1252929"/>
                <a:gd name="connsiteY59" fmla="*/ 54991 h 1057022"/>
                <a:gd name="connsiteX60" fmla="*/ 589485 w 1252929"/>
                <a:gd name="connsiteY60" fmla="*/ 14423 h 1057022"/>
                <a:gd name="connsiteX61" fmla="*/ 591670 w 1252929"/>
                <a:gd name="connsiteY61" fmla="*/ 2564 h 1057022"/>
                <a:gd name="connsiteX62" fmla="*/ 601344 w 1252929"/>
                <a:gd name="connsiteY62" fmla="*/ 3813 h 1057022"/>
                <a:gd name="connsiteX63" fmla="*/ 715246 w 1252929"/>
                <a:gd name="connsiteY63" fmla="*/ 27841 h 1057022"/>
                <a:gd name="connsiteX64" fmla="*/ 837262 w 1252929"/>
                <a:gd name="connsiteY64" fmla="*/ 23473 h 1057022"/>
                <a:gd name="connsiteX65" fmla="*/ 906852 w 1252929"/>
                <a:gd name="connsiteY65" fmla="*/ 1628 h 1057022"/>
                <a:gd name="connsiteX66" fmla="*/ 914342 w 1252929"/>
                <a:gd name="connsiteY66" fmla="*/ 380 h 105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52929" h="1057022">
                  <a:moveTo>
                    <a:pt x="844440" y="260328"/>
                  </a:moveTo>
                  <a:cubicBezTo>
                    <a:pt x="848497" y="263137"/>
                    <a:pt x="846312" y="266881"/>
                    <a:pt x="846312" y="269690"/>
                  </a:cubicBezTo>
                  <a:cubicBezTo>
                    <a:pt x="846624" y="299336"/>
                    <a:pt x="845688" y="328982"/>
                    <a:pt x="846624" y="358628"/>
                  </a:cubicBezTo>
                  <a:cubicBezTo>
                    <a:pt x="846936" y="370174"/>
                    <a:pt x="842255" y="377040"/>
                    <a:pt x="833517" y="382969"/>
                  </a:cubicBezTo>
                  <a:cubicBezTo>
                    <a:pt x="807928" y="400756"/>
                    <a:pt x="778282" y="408246"/>
                    <a:pt x="748012" y="412927"/>
                  </a:cubicBezTo>
                  <a:cubicBezTo>
                    <a:pt x="690593" y="421977"/>
                    <a:pt x="633485" y="421040"/>
                    <a:pt x="577002" y="406061"/>
                  </a:cubicBezTo>
                  <a:cubicBezTo>
                    <a:pt x="573570" y="405125"/>
                    <a:pt x="570449" y="404501"/>
                    <a:pt x="567016" y="403565"/>
                  </a:cubicBezTo>
                  <a:cubicBezTo>
                    <a:pt x="521768" y="388898"/>
                    <a:pt x="520519" y="387338"/>
                    <a:pt x="520519" y="340216"/>
                  </a:cubicBezTo>
                  <a:cubicBezTo>
                    <a:pt x="520519" y="315875"/>
                    <a:pt x="520519" y="291223"/>
                    <a:pt x="520519" y="266881"/>
                  </a:cubicBezTo>
                  <a:cubicBezTo>
                    <a:pt x="521455" y="265946"/>
                    <a:pt x="521768" y="265321"/>
                    <a:pt x="522392" y="262825"/>
                  </a:cubicBezTo>
                  <a:cubicBezTo>
                    <a:pt x="550165" y="281237"/>
                    <a:pt x="581059" y="285918"/>
                    <a:pt x="611954" y="289662"/>
                  </a:cubicBezTo>
                  <a:cubicBezTo>
                    <a:pt x="659387" y="295279"/>
                    <a:pt x="706820" y="294655"/>
                    <a:pt x="754254" y="289662"/>
                  </a:cubicBezTo>
                  <a:cubicBezTo>
                    <a:pt x="775474" y="287478"/>
                    <a:pt x="796694" y="283421"/>
                    <a:pt x="816978" y="276556"/>
                  </a:cubicBezTo>
                  <a:cubicBezTo>
                    <a:pt x="827276" y="273123"/>
                    <a:pt x="836950" y="268754"/>
                    <a:pt x="844440" y="260328"/>
                  </a:cubicBezTo>
                  <a:close/>
                  <a:moveTo>
                    <a:pt x="312" y="230370"/>
                  </a:moveTo>
                  <a:cubicBezTo>
                    <a:pt x="32142" y="240668"/>
                    <a:pt x="62725" y="254711"/>
                    <a:pt x="93619" y="267505"/>
                  </a:cubicBezTo>
                  <a:cubicBezTo>
                    <a:pt x="272430" y="340528"/>
                    <a:pt x="450930" y="413862"/>
                    <a:pt x="629742" y="486885"/>
                  </a:cubicBezTo>
                  <a:cubicBezTo>
                    <a:pt x="636295" y="489694"/>
                    <a:pt x="641288" y="491878"/>
                    <a:pt x="641288" y="501240"/>
                  </a:cubicBezTo>
                  <a:cubicBezTo>
                    <a:pt x="640976" y="686604"/>
                    <a:pt x="640976" y="871657"/>
                    <a:pt x="640664" y="1057022"/>
                  </a:cubicBezTo>
                  <a:cubicBezTo>
                    <a:pt x="430334" y="971829"/>
                    <a:pt x="220004" y="886948"/>
                    <a:pt x="9362" y="802067"/>
                  </a:cubicBezTo>
                  <a:cubicBezTo>
                    <a:pt x="3121" y="799571"/>
                    <a:pt x="0" y="797074"/>
                    <a:pt x="0" y="789585"/>
                  </a:cubicBezTo>
                  <a:cubicBezTo>
                    <a:pt x="312" y="604220"/>
                    <a:pt x="312" y="418855"/>
                    <a:pt x="312" y="233179"/>
                  </a:cubicBezTo>
                  <a:cubicBezTo>
                    <a:pt x="0" y="231931"/>
                    <a:pt x="312" y="230994"/>
                    <a:pt x="312" y="230370"/>
                  </a:cubicBezTo>
                  <a:close/>
                  <a:moveTo>
                    <a:pt x="1251992" y="140808"/>
                  </a:moveTo>
                  <a:cubicBezTo>
                    <a:pt x="1252304" y="153290"/>
                    <a:pt x="1252616" y="165773"/>
                    <a:pt x="1252929" y="178255"/>
                  </a:cubicBezTo>
                  <a:cubicBezTo>
                    <a:pt x="1252616" y="200724"/>
                    <a:pt x="1252304" y="222881"/>
                    <a:pt x="1252616" y="245349"/>
                  </a:cubicBezTo>
                  <a:cubicBezTo>
                    <a:pt x="1252616" y="252527"/>
                    <a:pt x="1250432" y="257208"/>
                    <a:pt x="1244815" y="261577"/>
                  </a:cubicBezTo>
                  <a:cubicBezTo>
                    <a:pt x="1218290" y="281861"/>
                    <a:pt x="1187083" y="289351"/>
                    <a:pt x="1155253" y="294656"/>
                  </a:cubicBezTo>
                  <a:cubicBezTo>
                    <a:pt x="1104075" y="303081"/>
                    <a:pt x="1052584" y="302457"/>
                    <a:pt x="1001719" y="292159"/>
                  </a:cubicBezTo>
                  <a:cubicBezTo>
                    <a:pt x="979874" y="287790"/>
                    <a:pt x="958654" y="280925"/>
                    <a:pt x="938994" y="269690"/>
                  </a:cubicBezTo>
                  <a:cubicBezTo>
                    <a:pt x="930881" y="265010"/>
                    <a:pt x="926824" y="259392"/>
                    <a:pt x="927136" y="249095"/>
                  </a:cubicBezTo>
                  <a:cubicBezTo>
                    <a:pt x="927760" y="218200"/>
                    <a:pt x="927448" y="187305"/>
                    <a:pt x="927448" y="156099"/>
                  </a:cubicBezTo>
                  <a:cubicBezTo>
                    <a:pt x="927448" y="148297"/>
                    <a:pt x="926200" y="142368"/>
                    <a:pt x="937746" y="149233"/>
                  </a:cubicBezTo>
                  <a:cubicBezTo>
                    <a:pt x="960839" y="163277"/>
                    <a:pt x="987676" y="167021"/>
                    <a:pt x="1013889" y="170454"/>
                  </a:cubicBezTo>
                  <a:cubicBezTo>
                    <a:pt x="1056954" y="176071"/>
                    <a:pt x="1100330" y="177007"/>
                    <a:pt x="1143707" y="172950"/>
                  </a:cubicBezTo>
                  <a:cubicBezTo>
                    <a:pt x="1173665" y="170141"/>
                    <a:pt x="1203311" y="166085"/>
                    <a:pt x="1231396" y="154851"/>
                  </a:cubicBezTo>
                  <a:cubicBezTo>
                    <a:pt x="1239198" y="152354"/>
                    <a:pt x="1246687" y="147985"/>
                    <a:pt x="1251992" y="140808"/>
                  </a:cubicBezTo>
                  <a:close/>
                  <a:moveTo>
                    <a:pt x="516150" y="112098"/>
                  </a:moveTo>
                  <a:cubicBezTo>
                    <a:pt x="516150" y="150169"/>
                    <a:pt x="516150" y="185745"/>
                    <a:pt x="516150" y="221008"/>
                  </a:cubicBezTo>
                  <a:cubicBezTo>
                    <a:pt x="516150" y="226001"/>
                    <a:pt x="513654" y="228498"/>
                    <a:pt x="510221" y="231619"/>
                  </a:cubicBezTo>
                  <a:cubicBezTo>
                    <a:pt x="486504" y="252839"/>
                    <a:pt x="456859" y="260953"/>
                    <a:pt x="426900" y="265633"/>
                  </a:cubicBezTo>
                  <a:cubicBezTo>
                    <a:pt x="365112" y="275932"/>
                    <a:pt x="303324" y="276556"/>
                    <a:pt x="242160" y="259080"/>
                  </a:cubicBezTo>
                  <a:cubicBezTo>
                    <a:pt x="239975" y="258456"/>
                    <a:pt x="238103" y="258144"/>
                    <a:pt x="235919" y="257520"/>
                  </a:cubicBezTo>
                  <a:cubicBezTo>
                    <a:pt x="190046" y="241917"/>
                    <a:pt x="189109" y="240669"/>
                    <a:pt x="189109" y="192610"/>
                  </a:cubicBezTo>
                  <a:cubicBezTo>
                    <a:pt x="189109" y="186057"/>
                    <a:pt x="188797" y="179816"/>
                    <a:pt x="188797" y="173262"/>
                  </a:cubicBezTo>
                  <a:cubicBezTo>
                    <a:pt x="189109" y="158283"/>
                    <a:pt x="189109" y="143616"/>
                    <a:pt x="189733" y="128637"/>
                  </a:cubicBezTo>
                  <a:cubicBezTo>
                    <a:pt x="190046" y="124892"/>
                    <a:pt x="188173" y="120523"/>
                    <a:pt x="191918" y="117091"/>
                  </a:cubicBezTo>
                  <a:cubicBezTo>
                    <a:pt x="214386" y="133630"/>
                    <a:pt x="241223" y="138623"/>
                    <a:pt x="267749" y="142680"/>
                  </a:cubicBezTo>
                  <a:cubicBezTo>
                    <a:pt x="304260" y="148297"/>
                    <a:pt x="341396" y="149545"/>
                    <a:pt x="378219" y="147985"/>
                  </a:cubicBezTo>
                  <a:cubicBezTo>
                    <a:pt x="413170" y="146425"/>
                    <a:pt x="448433" y="143616"/>
                    <a:pt x="482136" y="132694"/>
                  </a:cubicBezTo>
                  <a:cubicBezTo>
                    <a:pt x="494306" y="128637"/>
                    <a:pt x="506476" y="124892"/>
                    <a:pt x="516150" y="112098"/>
                  </a:cubicBezTo>
                  <a:close/>
                  <a:moveTo>
                    <a:pt x="914342" y="380"/>
                  </a:moveTo>
                  <a:cubicBezTo>
                    <a:pt x="914342" y="13487"/>
                    <a:pt x="914654" y="26593"/>
                    <a:pt x="914654" y="39700"/>
                  </a:cubicBezTo>
                  <a:cubicBezTo>
                    <a:pt x="914654" y="59984"/>
                    <a:pt x="913717" y="79956"/>
                    <a:pt x="914654" y="100240"/>
                  </a:cubicBezTo>
                  <a:cubicBezTo>
                    <a:pt x="915277" y="111474"/>
                    <a:pt x="910285" y="117715"/>
                    <a:pt x="901859" y="123332"/>
                  </a:cubicBezTo>
                  <a:cubicBezTo>
                    <a:pt x="876270" y="140184"/>
                    <a:pt x="847248" y="147674"/>
                    <a:pt x="817290" y="152354"/>
                  </a:cubicBezTo>
                  <a:cubicBezTo>
                    <a:pt x="759247" y="161716"/>
                    <a:pt x="701203" y="160468"/>
                    <a:pt x="643784" y="145177"/>
                  </a:cubicBezTo>
                  <a:cubicBezTo>
                    <a:pt x="626933" y="140496"/>
                    <a:pt x="610393" y="134567"/>
                    <a:pt x="596039" y="123957"/>
                  </a:cubicBezTo>
                  <a:cubicBezTo>
                    <a:pt x="590421" y="119900"/>
                    <a:pt x="588549" y="115531"/>
                    <a:pt x="588861" y="108978"/>
                  </a:cubicBezTo>
                  <a:cubicBezTo>
                    <a:pt x="589173" y="90878"/>
                    <a:pt x="588861" y="73090"/>
                    <a:pt x="588861" y="54991"/>
                  </a:cubicBezTo>
                  <a:cubicBezTo>
                    <a:pt x="588861" y="41572"/>
                    <a:pt x="588861" y="27841"/>
                    <a:pt x="589485" y="14423"/>
                  </a:cubicBezTo>
                  <a:cubicBezTo>
                    <a:pt x="589485" y="10366"/>
                    <a:pt x="587301" y="5997"/>
                    <a:pt x="591670" y="2564"/>
                  </a:cubicBezTo>
                  <a:cubicBezTo>
                    <a:pt x="595102" y="692"/>
                    <a:pt x="598535" y="2253"/>
                    <a:pt x="601344" y="3813"/>
                  </a:cubicBezTo>
                  <a:cubicBezTo>
                    <a:pt x="636919" y="22536"/>
                    <a:pt x="675927" y="26281"/>
                    <a:pt x="715246" y="27841"/>
                  </a:cubicBezTo>
                  <a:cubicBezTo>
                    <a:pt x="756126" y="29714"/>
                    <a:pt x="796694" y="29714"/>
                    <a:pt x="837262" y="23473"/>
                  </a:cubicBezTo>
                  <a:cubicBezTo>
                    <a:pt x="861603" y="19728"/>
                    <a:pt x="885632" y="15047"/>
                    <a:pt x="906852" y="1628"/>
                  </a:cubicBezTo>
                  <a:cubicBezTo>
                    <a:pt x="909037" y="380"/>
                    <a:pt x="911533" y="-556"/>
                    <a:pt x="914342" y="38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BECA52-2F05-457B-AD7B-5E610AE938D2}"/>
                </a:ext>
              </a:extLst>
            </p:cNvPr>
            <p:cNvSpPr/>
            <p:nvPr userDrawn="1"/>
          </p:nvSpPr>
          <p:spPr>
            <a:xfrm>
              <a:off x="48086" y="3718268"/>
              <a:ext cx="2032825" cy="1286008"/>
            </a:xfrm>
            <a:custGeom>
              <a:avLst/>
              <a:gdLst>
                <a:gd name="connsiteX0" fmla="*/ 847600 w 2032825"/>
                <a:gd name="connsiteY0" fmla="*/ 490873 h 1286008"/>
                <a:gd name="connsiteX1" fmla="*/ 847600 w 2032825"/>
                <a:gd name="connsiteY1" fmla="*/ 549229 h 1286008"/>
                <a:gd name="connsiteX2" fmla="*/ 847912 w 2032825"/>
                <a:gd name="connsiteY2" fmla="*/ 578875 h 1286008"/>
                <a:gd name="connsiteX3" fmla="*/ 817642 w 2032825"/>
                <a:gd name="connsiteY3" fmla="*/ 624436 h 1286008"/>
                <a:gd name="connsiteX4" fmla="*/ 711853 w 2032825"/>
                <a:gd name="connsiteY4" fmla="*/ 648152 h 1286008"/>
                <a:gd name="connsiteX5" fmla="*/ 588276 w 2032825"/>
                <a:gd name="connsiteY5" fmla="*/ 639727 h 1286008"/>
                <a:gd name="connsiteX6" fmla="*/ 529920 w 2032825"/>
                <a:gd name="connsiteY6" fmla="*/ 616634 h 1286008"/>
                <a:gd name="connsiteX7" fmla="*/ 522431 w 2032825"/>
                <a:gd name="connsiteY7" fmla="*/ 602904 h 1286008"/>
                <a:gd name="connsiteX8" fmla="*/ 522431 w 2032825"/>
                <a:gd name="connsiteY8" fmla="*/ 493994 h 1286008"/>
                <a:gd name="connsiteX9" fmla="*/ 847600 w 2032825"/>
                <a:gd name="connsiteY9" fmla="*/ 490873 h 1286008"/>
                <a:gd name="connsiteX10" fmla="*/ 6906 w 2032825"/>
                <a:gd name="connsiteY10" fmla="*/ 455922 h 1286008"/>
                <a:gd name="connsiteX11" fmla="*/ 10962 w 2032825"/>
                <a:gd name="connsiteY11" fmla="*/ 463724 h 1286008"/>
                <a:gd name="connsiteX12" fmla="*/ 157319 w 2032825"/>
                <a:gd name="connsiteY12" fmla="*/ 523639 h 1286008"/>
                <a:gd name="connsiteX13" fmla="*/ 497779 w 2032825"/>
                <a:gd name="connsiteY13" fmla="*/ 663444 h 1286008"/>
                <a:gd name="connsiteX14" fmla="*/ 628845 w 2032825"/>
                <a:gd name="connsiteY14" fmla="*/ 716806 h 1286008"/>
                <a:gd name="connsiteX15" fmla="*/ 641640 w 2032825"/>
                <a:gd name="connsiteY15" fmla="*/ 734281 h 1286008"/>
                <a:gd name="connsiteX16" fmla="*/ 641328 w 2032825"/>
                <a:gd name="connsiteY16" fmla="*/ 1272589 h 1286008"/>
                <a:gd name="connsiteX17" fmla="*/ 638519 w 2032825"/>
                <a:gd name="connsiteY17" fmla="*/ 1286008 h 1286008"/>
                <a:gd name="connsiteX18" fmla="*/ 469070 w 2032825"/>
                <a:gd name="connsiteY18" fmla="*/ 1218290 h 1286008"/>
                <a:gd name="connsiteX19" fmla="*/ 15019 w 2032825"/>
                <a:gd name="connsiteY19" fmla="*/ 1035110 h 1286008"/>
                <a:gd name="connsiteX20" fmla="*/ 664 w 2032825"/>
                <a:gd name="connsiteY20" fmla="*/ 1013889 h 1286008"/>
                <a:gd name="connsiteX21" fmla="*/ 1288 w 2032825"/>
                <a:gd name="connsiteY21" fmla="*/ 465284 h 1286008"/>
                <a:gd name="connsiteX22" fmla="*/ 6906 w 2032825"/>
                <a:gd name="connsiteY22" fmla="*/ 455922 h 1286008"/>
                <a:gd name="connsiteX23" fmla="*/ 1253281 w 2032825"/>
                <a:gd name="connsiteY23" fmla="*/ 374786 h 1286008"/>
                <a:gd name="connsiteX24" fmla="*/ 1253281 w 2032825"/>
                <a:gd name="connsiteY24" fmla="*/ 481511 h 1286008"/>
                <a:gd name="connsiteX25" fmla="*/ 1242983 w 2032825"/>
                <a:gd name="connsiteY25" fmla="*/ 495242 h 1286008"/>
                <a:gd name="connsiteX26" fmla="*/ 1157790 w 2032825"/>
                <a:gd name="connsiteY26" fmla="*/ 525512 h 1286008"/>
                <a:gd name="connsiteX27" fmla="*/ 990837 w 2032825"/>
                <a:gd name="connsiteY27" fmla="*/ 520519 h 1286008"/>
                <a:gd name="connsiteX28" fmla="*/ 934354 w 2032825"/>
                <a:gd name="connsiteY28" fmla="*/ 496490 h 1286008"/>
                <a:gd name="connsiteX29" fmla="*/ 927800 w 2032825"/>
                <a:gd name="connsiteY29" fmla="*/ 483696 h 1286008"/>
                <a:gd name="connsiteX30" fmla="*/ 927800 w 2032825"/>
                <a:gd name="connsiteY30" fmla="*/ 385708 h 1286008"/>
                <a:gd name="connsiteX31" fmla="*/ 935602 w 2032825"/>
                <a:gd name="connsiteY31" fmla="*/ 378531 h 1286008"/>
                <a:gd name="connsiteX32" fmla="*/ 1014866 w 2032825"/>
                <a:gd name="connsiteY32" fmla="*/ 401623 h 1286008"/>
                <a:gd name="connsiteX33" fmla="*/ 1094129 w 2032825"/>
                <a:gd name="connsiteY33" fmla="*/ 406616 h 1286008"/>
                <a:gd name="connsiteX34" fmla="*/ 1230500 w 2032825"/>
                <a:gd name="connsiteY34" fmla="*/ 386956 h 1286008"/>
                <a:gd name="connsiteX35" fmla="*/ 1253281 w 2032825"/>
                <a:gd name="connsiteY35" fmla="*/ 374786 h 1286008"/>
                <a:gd name="connsiteX36" fmla="*/ 517439 w 2032825"/>
                <a:gd name="connsiteY36" fmla="*/ 344828 h 1286008"/>
                <a:gd name="connsiteX37" fmla="*/ 517439 w 2032825"/>
                <a:gd name="connsiteY37" fmla="*/ 420035 h 1286008"/>
                <a:gd name="connsiteX38" fmla="*/ 517439 w 2032825"/>
                <a:gd name="connsiteY38" fmla="*/ 434077 h 1286008"/>
                <a:gd name="connsiteX39" fmla="*/ 489041 w 2032825"/>
                <a:gd name="connsiteY39" fmla="*/ 477767 h 1286008"/>
                <a:gd name="connsiteX40" fmla="*/ 377011 w 2032825"/>
                <a:gd name="connsiteY40" fmla="*/ 502420 h 1286008"/>
                <a:gd name="connsiteX41" fmla="*/ 242201 w 2032825"/>
                <a:gd name="connsiteY41" fmla="*/ 489937 h 1286008"/>
                <a:gd name="connsiteX42" fmla="*/ 234711 w 2032825"/>
                <a:gd name="connsiteY42" fmla="*/ 487753 h 1286008"/>
                <a:gd name="connsiteX43" fmla="*/ 191646 w 2032825"/>
                <a:gd name="connsiteY43" fmla="*/ 425964 h 1286008"/>
                <a:gd name="connsiteX44" fmla="*/ 191334 w 2032825"/>
                <a:gd name="connsiteY44" fmla="*/ 401623 h 1286008"/>
                <a:gd name="connsiteX45" fmla="*/ 191646 w 2032825"/>
                <a:gd name="connsiteY45" fmla="*/ 359495 h 1286008"/>
                <a:gd name="connsiteX46" fmla="*/ 194455 w 2032825"/>
                <a:gd name="connsiteY46" fmla="*/ 347636 h 1286008"/>
                <a:gd name="connsiteX47" fmla="*/ 271222 w 2032825"/>
                <a:gd name="connsiteY47" fmla="*/ 373226 h 1286008"/>
                <a:gd name="connsiteX48" fmla="*/ 378884 w 2032825"/>
                <a:gd name="connsiteY48" fmla="*/ 378531 h 1286008"/>
                <a:gd name="connsiteX49" fmla="*/ 482488 w 2032825"/>
                <a:gd name="connsiteY49" fmla="*/ 363240 h 1286008"/>
                <a:gd name="connsiteX50" fmla="*/ 517439 w 2032825"/>
                <a:gd name="connsiteY50" fmla="*/ 344828 h 1286008"/>
                <a:gd name="connsiteX51" fmla="*/ 1650536 w 2032825"/>
                <a:gd name="connsiteY51" fmla="*/ 252458 h 1286008"/>
                <a:gd name="connsiteX52" fmla="*/ 1650536 w 2032825"/>
                <a:gd name="connsiteY52" fmla="*/ 356999 h 1286008"/>
                <a:gd name="connsiteX53" fmla="*/ 1634932 w 2032825"/>
                <a:gd name="connsiteY53" fmla="*/ 378844 h 1286008"/>
                <a:gd name="connsiteX54" fmla="*/ 1554421 w 2032825"/>
                <a:gd name="connsiteY54" fmla="*/ 406929 h 1286008"/>
                <a:gd name="connsiteX55" fmla="*/ 1458305 w 2032825"/>
                <a:gd name="connsiteY55" fmla="*/ 412234 h 1286008"/>
                <a:gd name="connsiteX56" fmla="*/ 1342842 w 2032825"/>
                <a:gd name="connsiteY56" fmla="*/ 386333 h 1286008"/>
                <a:gd name="connsiteX57" fmla="*/ 1324743 w 2032825"/>
                <a:gd name="connsiteY57" fmla="*/ 357624 h 1286008"/>
                <a:gd name="connsiteX58" fmla="*/ 1325055 w 2032825"/>
                <a:gd name="connsiteY58" fmla="*/ 267437 h 1286008"/>
                <a:gd name="connsiteX59" fmla="*/ 1334729 w 2032825"/>
                <a:gd name="connsiteY59" fmla="*/ 261820 h 1286008"/>
                <a:gd name="connsiteX60" fmla="*/ 1408375 w 2032825"/>
                <a:gd name="connsiteY60" fmla="*/ 282728 h 1286008"/>
                <a:gd name="connsiteX61" fmla="*/ 1505739 w 2032825"/>
                <a:gd name="connsiteY61" fmla="*/ 288033 h 1286008"/>
                <a:gd name="connsiteX62" fmla="*/ 1628067 w 2032825"/>
                <a:gd name="connsiteY62" fmla="*/ 268061 h 1286008"/>
                <a:gd name="connsiteX63" fmla="*/ 1650536 w 2032825"/>
                <a:gd name="connsiteY63" fmla="*/ 252458 h 1286008"/>
                <a:gd name="connsiteX64" fmla="*/ 917190 w 2032825"/>
                <a:gd name="connsiteY64" fmla="*/ 228429 h 1286008"/>
                <a:gd name="connsiteX65" fmla="*/ 916566 w 2032825"/>
                <a:gd name="connsiteY65" fmla="*/ 337651 h 1286008"/>
                <a:gd name="connsiteX66" fmla="*/ 889417 w 2032825"/>
                <a:gd name="connsiteY66" fmla="*/ 362616 h 1286008"/>
                <a:gd name="connsiteX67" fmla="*/ 787997 w 2032825"/>
                <a:gd name="connsiteY67" fmla="*/ 387269 h 1286008"/>
                <a:gd name="connsiteX68" fmla="*/ 702180 w 2032825"/>
                <a:gd name="connsiteY68" fmla="*/ 386645 h 1286008"/>
                <a:gd name="connsiteX69" fmla="*/ 601695 w 2032825"/>
                <a:gd name="connsiteY69" fmla="*/ 357935 h 1286008"/>
                <a:gd name="connsiteX70" fmla="*/ 589525 w 2032825"/>
                <a:gd name="connsiteY70" fmla="*/ 336403 h 1286008"/>
                <a:gd name="connsiteX71" fmla="*/ 589837 w 2032825"/>
                <a:gd name="connsiteY71" fmla="*/ 280855 h 1286008"/>
                <a:gd name="connsiteX72" fmla="*/ 592646 w 2032825"/>
                <a:gd name="connsiteY72" fmla="*/ 234046 h 1286008"/>
                <a:gd name="connsiteX73" fmla="*/ 717782 w 2032825"/>
                <a:gd name="connsiteY73" fmla="*/ 262444 h 1286008"/>
                <a:gd name="connsiteX74" fmla="*/ 797670 w 2032825"/>
                <a:gd name="connsiteY74" fmla="*/ 262444 h 1286008"/>
                <a:gd name="connsiteX75" fmla="*/ 890665 w 2032825"/>
                <a:gd name="connsiteY75" fmla="*/ 245904 h 1286008"/>
                <a:gd name="connsiteX76" fmla="*/ 917190 w 2032825"/>
                <a:gd name="connsiteY76" fmla="*/ 228429 h 1286008"/>
                <a:gd name="connsiteX77" fmla="*/ 2032187 w 2032825"/>
                <a:gd name="connsiteY77" fmla="*/ 138243 h 1286008"/>
                <a:gd name="connsiteX78" fmla="*/ 2032811 w 2032825"/>
                <a:gd name="connsiteY78" fmla="*/ 164456 h 1286008"/>
                <a:gd name="connsiteX79" fmla="*/ 2032811 w 2032825"/>
                <a:gd name="connsiteY79" fmla="*/ 237791 h 1286008"/>
                <a:gd name="connsiteX80" fmla="*/ 2019080 w 2032825"/>
                <a:gd name="connsiteY80" fmla="*/ 263068 h 1286008"/>
                <a:gd name="connsiteX81" fmla="*/ 1927334 w 2032825"/>
                <a:gd name="connsiteY81" fmla="*/ 293338 h 1286008"/>
                <a:gd name="connsiteX82" fmla="*/ 1858368 w 2032825"/>
                <a:gd name="connsiteY82" fmla="*/ 298332 h 1286008"/>
                <a:gd name="connsiteX83" fmla="*/ 1741345 w 2032825"/>
                <a:gd name="connsiteY83" fmla="*/ 278360 h 1286008"/>
                <a:gd name="connsiteX84" fmla="*/ 1734168 w 2032825"/>
                <a:gd name="connsiteY84" fmla="*/ 275551 h 1286008"/>
                <a:gd name="connsiteX85" fmla="*/ 1706707 w 2032825"/>
                <a:gd name="connsiteY85" fmla="*/ 234358 h 1286008"/>
                <a:gd name="connsiteX86" fmla="*/ 1707331 w 2032825"/>
                <a:gd name="connsiteY86" fmla="*/ 140427 h 1286008"/>
                <a:gd name="connsiteX87" fmla="*/ 1778481 w 2032825"/>
                <a:gd name="connsiteY87" fmla="*/ 165704 h 1286008"/>
                <a:gd name="connsiteX88" fmla="*/ 1923277 w 2032825"/>
                <a:gd name="connsiteY88" fmla="*/ 169761 h 1286008"/>
                <a:gd name="connsiteX89" fmla="*/ 1992867 w 2032825"/>
                <a:gd name="connsiteY89" fmla="*/ 158527 h 1286008"/>
                <a:gd name="connsiteX90" fmla="*/ 2032187 w 2032825"/>
                <a:gd name="connsiteY90" fmla="*/ 138243 h 1286008"/>
                <a:gd name="connsiteX91" fmla="*/ 1312884 w 2032825"/>
                <a:gd name="connsiteY91" fmla="*/ 117335 h 1286008"/>
                <a:gd name="connsiteX92" fmla="*/ 1315068 w 2032825"/>
                <a:gd name="connsiteY92" fmla="*/ 126697 h 1286008"/>
                <a:gd name="connsiteX93" fmla="*/ 1315380 w 2032825"/>
                <a:gd name="connsiteY93" fmla="*/ 214386 h 1286008"/>
                <a:gd name="connsiteX94" fmla="*/ 1301649 w 2032825"/>
                <a:gd name="connsiteY94" fmla="*/ 239975 h 1286008"/>
                <a:gd name="connsiteX95" fmla="*/ 1222386 w 2032825"/>
                <a:gd name="connsiteY95" fmla="*/ 268061 h 1286008"/>
                <a:gd name="connsiteX96" fmla="*/ 1114725 w 2032825"/>
                <a:gd name="connsiteY96" fmla="*/ 272742 h 1286008"/>
                <a:gd name="connsiteX97" fmla="*/ 1001446 w 2032825"/>
                <a:gd name="connsiteY97" fmla="*/ 243096 h 1286008"/>
                <a:gd name="connsiteX98" fmla="*/ 989588 w 2032825"/>
                <a:gd name="connsiteY98" fmla="*/ 220940 h 1286008"/>
                <a:gd name="connsiteX99" fmla="*/ 989588 w 2032825"/>
                <a:gd name="connsiteY99" fmla="*/ 159151 h 1286008"/>
                <a:gd name="connsiteX100" fmla="*/ 992708 w 2032825"/>
                <a:gd name="connsiteY100" fmla="*/ 118271 h 1286008"/>
                <a:gd name="connsiteX101" fmla="*/ 1068539 w 2032825"/>
                <a:gd name="connsiteY101" fmla="*/ 143548 h 1286008"/>
                <a:gd name="connsiteX102" fmla="*/ 1181506 w 2032825"/>
                <a:gd name="connsiteY102" fmla="*/ 148853 h 1286008"/>
                <a:gd name="connsiteX103" fmla="*/ 1295720 w 2032825"/>
                <a:gd name="connsiteY103" fmla="*/ 128569 h 1286008"/>
                <a:gd name="connsiteX104" fmla="*/ 1312884 w 2032825"/>
                <a:gd name="connsiteY104" fmla="*/ 117335 h 1286008"/>
                <a:gd name="connsiteX105" fmla="*/ 1714197 w 2032825"/>
                <a:gd name="connsiteY105" fmla="*/ 0 h 1286008"/>
                <a:gd name="connsiteX106" fmla="*/ 1715445 w 2032825"/>
                <a:gd name="connsiteY106" fmla="*/ 29958 h 1286008"/>
                <a:gd name="connsiteX107" fmla="*/ 1715445 w 2032825"/>
                <a:gd name="connsiteY107" fmla="*/ 97052 h 1286008"/>
                <a:gd name="connsiteX108" fmla="*/ 1700154 w 2032825"/>
                <a:gd name="connsiteY108" fmla="*/ 125762 h 1286008"/>
                <a:gd name="connsiteX109" fmla="*/ 1615585 w 2032825"/>
                <a:gd name="connsiteY109" fmla="*/ 154160 h 1286008"/>
                <a:gd name="connsiteX110" fmla="*/ 1437710 w 2032825"/>
                <a:gd name="connsiteY110" fmla="*/ 144485 h 1286008"/>
                <a:gd name="connsiteX111" fmla="*/ 1430220 w 2032825"/>
                <a:gd name="connsiteY111" fmla="*/ 142301 h 1286008"/>
                <a:gd name="connsiteX112" fmla="*/ 1389652 w 2032825"/>
                <a:gd name="connsiteY112" fmla="*/ 83633 h 1286008"/>
                <a:gd name="connsiteX113" fmla="*/ 1389028 w 2032825"/>
                <a:gd name="connsiteY113" fmla="*/ 37135 h 1286008"/>
                <a:gd name="connsiteX114" fmla="*/ 1391525 w 2032825"/>
                <a:gd name="connsiteY114" fmla="*/ 4057 h 1286008"/>
                <a:gd name="connsiteX115" fmla="*/ 1521342 w 2032825"/>
                <a:gd name="connsiteY115" fmla="*/ 33079 h 1286008"/>
                <a:gd name="connsiteX116" fmla="*/ 1655217 w 2032825"/>
                <a:gd name="connsiteY116" fmla="*/ 25277 h 1286008"/>
                <a:gd name="connsiteX117" fmla="*/ 1714197 w 2032825"/>
                <a:gd name="connsiteY117" fmla="*/ 0 h 128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5" h="1286008">
                  <a:moveTo>
                    <a:pt x="847600" y="490873"/>
                  </a:moveTo>
                  <a:cubicBezTo>
                    <a:pt x="847600" y="511157"/>
                    <a:pt x="847600" y="530193"/>
                    <a:pt x="847600" y="549229"/>
                  </a:cubicBezTo>
                  <a:cubicBezTo>
                    <a:pt x="847600" y="559215"/>
                    <a:pt x="846351" y="569201"/>
                    <a:pt x="847912" y="578875"/>
                  </a:cubicBezTo>
                  <a:cubicBezTo>
                    <a:pt x="852281" y="604152"/>
                    <a:pt x="837301" y="615386"/>
                    <a:pt x="817642" y="624436"/>
                  </a:cubicBezTo>
                  <a:cubicBezTo>
                    <a:pt x="783939" y="639415"/>
                    <a:pt x="748364" y="644408"/>
                    <a:pt x="711853" y="648152"/>
                  </a:cubicBezTo>
                  <a:cubicBezTo>
                    <a:pt x="670036" y="652209"/>
                    <a:pt x="628844" y="647841"/>
                    <a:pt x="588276" y="639727"/>
                  </a:cubicBezTo>
                  <a:cubicBezTo>
                    <a:pt x="567680" y="635358"/>
                    <a:pt x="547708" y="628805"/>
                    <a:pt x="529920" y="616634"/>
                  </a:cubicBezTo>
                  <a:cubicBezTo>
                    <a:pt x="524928" y="613202"/>
                    <a:pt x="522431" y="609145"/>
                    <a:pt x="522431" y="602904"/>
                  </a:cubicBezTo>
                  <a:cubicBezTo>
                    <a:pt x="522743" y="566704"/>
                    <a:pt x="522431" y="531129"/>
                    <a:pt x="522431" y="493994"/>
                  </a:cubicBezTo>
                  <a:cubicBezTo>
                    <a:pt x="610433" y="535810"/>
                    <a:pt x="788932" y="534250"/>
                    <a:pt x="847600" y="490873"/>
                  </a:cubicBezTo>
                  <a:close/>
                  <a:moveTo>
                    <a:pt x="6906" y="455922"/>
                  </a:moveTo>
                  <a:cubicBezTo>
                    <a:pt x="2536" y="461227"/>
                    <a:pt x="7530" y="462475"/>
                    <a:pt x="10962" y="463724"/>
                  </a:cubicBezTo>
                  <a:cubicBezTo>
                    <a:pt x="59644" y="483695"/>
                    <a:pt x="108638" y="503667"/>
                    <a:pt x="157319" y="523639"/>
                  </a:cubicBezTo>
                  <a:cubicBezTo>
                    <a:pt x="270910" y="570137"/>
                    <a:pt x="384189" y="616946"/>
                    <a:pt x="497779" y="663444"/>
                  </a:cubicBezTo>
                  <a:cubicBezTo>
                    <a:pt x="541468" y="681231"/>
                    <a:pt x="584844" y="699331"/>
                    <a:pt x="628845" y="716806"/>
                  </a:cubicBezTo>
                  <a:cubicBezTo>
                    <a:pt x="637583" y="720238"/>
                    <a:pt x="641640" y="724295"/>
                    <a:pt x="641640" y="734281"/>
                  </a:cubicBezTo>
                  <a:cubicBezTo>
                    <a:pt x="641328" y="913717"/>
                    <a:pt x="641328" y="1093153"/>
                    <a:pt x="641328" y="1272589"/>
                  </a:cubicBezTo>
                  <a:cubicBezTo>
                    <a:pt x="641328" y="1277270"/>
                    <a:pt x="642888" y="1282263"/>
                    <a:pt x="638519" y="1286008"/>
                  </a:cubicBezTo>
                  <a:cubicBezTo>
                    <a:pt x="582036" y="1263539"/>
                    <a:pt x="525553" y="1241071"/>
                    <a:pt x="469070" y="1218290"/>
                  </a:cubicBezTo>
                  <a:cubicBezTo>
                    <a:pt x="317720" y="1157126"/>
                    <a:pt x="166369" y="1095961"/>
                    <a:pt x="15019" y="1035110"/>
                  </a:cubicBezTo>
                  <a:cubicBezTo>
                    <a:pt x="4409" y="1030741"/>
                    <a:pt x="664" y="1026060"/>
                    <a:pt x="664" y="1013889"/>
                  </a:cubicBezTo>
                  <a:cubicBezTo>
                    <a:pt x="1288" y="831021"/>
                    <a:pt x="976" y="648152"/>
                    <a:pt x="1288" y="465284"/>
                  </a:cubicBezTo>
                  <a:cubicBezTo>
                    <a:pt x="1288" y="462475"/>
                    <a:pt x="-4017" y="453425"/>
                    <a:pt x="6906" y="455922"/>
                  </a:cubicBezTo>
                  <a:close/>
                  <a:moveTo>
                    <a:pt x="1253281" y="374786"/>
                  </a:moveTo>
                  <a:cubicBezTo>
                    <a:pt x="1253281" y="411297"/>
                    <a:pt x="1253281" y="446248"/>
                    <a:pt x="1253281" y="481511"/>
                  </a:cubicBezTo>
                  <a:cubicBezTo>
                    <a:pt x="1253281" y="488689"/>
                    <a:pt x="1247976" y="491809"/>
                    <a:pt x="1242983" y="495242"/>
                  </a:cubicBezTo>
                  <a:cubicBezTo>
                    <a:pt x="1217394" y="513342"/>
                    <a:pt x="1187748" y="520519"/>
                    <a:pt x="1157790" y="525512"/>
                  </a:cubicBezTo>
                  <a:cubicBezTo>
                    <a:pt x="1101931" y="535186"/>
                    <a:pt x="1046072" y="533314"/>
                    <a:pt x="990837" y="520519"/>
                  </a:cubicBezTo>
                  <a:cubicBezTo>
                    <a:pt x="971177" y="515838"/>
                    <a:pt x="950893" y="510221"/>
                    <a:pt x="934354" y="496490"/>
                  </a:cubicBezTo>
                  <a:cubicBezTo>
                    <a:pt x="929985" y="492746"/>
                    <a:pt x="927488" y="489625"/>
                    <a:pt x="927800" y="483696"/>
                  </a:cubicBezTo>
                  <a:cubicBezTo>
                    <a:pt x="928112" y="450929"/>
                    <a:pt x="927800" y="418475"/>
                    <a:pt x="927800" y="385708"/>
                  </a:cubicBezTo>
                  <a:cubicBezTo>
                    <a:pt x="927800" y="380715"/>
                    <a:pt x="927176" y="372913"/>
                    <a:pt x="935602" y="378531"/>
                  </a:cubicBezTo>
                  <a:cubicBezTo>
                    <a:pt x="959631" y="394446"/>
                    <a:pt x="987716" y="397879"/>
                    <a:pt x="1014866" y="401623"/>
                  </a:cubicBezTo>
                  <a:cubicBezTo>
                    <a:pt x="1041079" y="405056"/>
                    <a:pt x="1067916" y="407865"/>
                    <a:pt x="1094129" y="406616"/>
                  </a:cubicBezTo>
                  <a:cubicBezTo>
                    <a:pt x="1140002" y="404744"/>
                    <a:pt x="1186499" y="403808"/>
                    <a:pt x="1230500" y="386956"/>
                  </a:cubicBezTo>
                  <a:cubicBezTo>
                    <a:pt x="1238302" y="384148"/>
                    <a:pt x="1245167" y="379467"/>
                    <a:pt x="1253281" y="374786"/>
                  </a:cubicBezTo>
                  <a:close/>
                  <a:moveTo>
                    <a:pt x="517439" y="344828"/>
                  </a:moveTo>
                  <a:cubicBezTo>
                    <a:pt x="517439" y="371353"/>
                    <a:pt x="517439" y="395694"/>
                    <a:pt x="517439" y="420035"/>
                  </a:cubicBezTo>
                  <a:cubicBezTo>
                    <a:pt x="517439" y="424716"/>
                    <a:pt x="516503" y="429709"/>
                    <a:pt x="517439" y="434077"/>
                  </a:cubicBezTo>
                  <a:cubicBezTo>
                    <a:pt x="522744" y="458419"/>
                    <a:pt x="507765" y="469341"/>
                    <a:pt x="489041" y="477767"/>
                  </a:cubicBezTo>
                  <a:cubicBezTo>
                    <a:pt x="453466" y="493994"/>
                    <a:pt x="415707" y="501172"/>
                    <a:pt x="377011" y="502420"/>
                  </a:cubicBezTo>
                  <a:cubicBezTo>
                    <a:pt x="331450" y="503980"/>
                    <a:pt x="286201" y="503356"/>
                    <a:pt x="242201" y="489937"/>
                  </a:cubicBezTo>
                  <a:cubicBezTo>
                    <a:pt x="239704" y="489313"/>
                    <a:pt x="237207" y="488689"/>
                    <a:pt x="234711" y="487753"/>
                  </a:cubicBezTo>
                  <a:cubicBezTo>
                    <a:pt x="191646" y="471525"/>
                    <a:pt x="191958" y="471525"/>
                    <a:pt x="191646" y="425964"/>
                  </a:cubicBezTo>
                  <a:cubicBezTo>
                    <a:pt x="191646" y="417851"/>
                    <a:pt x="191334" y="409737"/>
                    <a:pt x="191334" y="401623"/>
                  </a:cubicBezTo>
                  <a:cubicBezTo>
                    <a:pt x="191334" y="387580"/>
                    <a:pt x="191334" y="373538"/>
                    <a:pt x="191646" y="359495"/>
                  </a:cubicBezTo>
                  <a:cubicBezTo>
                    <a:pt x="191958" y="355438"/>
                    <a:pt x="189774" y="350757"/>
                    <a:pt x="194455" y="347636"/>
                  </a:cubicBezTo>
                  <a:cubicBezTo>
                    <a:pt x="216923" y="365424"/>
                    <a:pt x="244385" y="369481"/>
                    <a:pt x="271222" y="373226"/>
                  </a:cubicBezTo>
                  <a:cubicBezTo>
                    <a:pt x="306797" y="378218"/>
                    <a:pt x="342996" y="380715"/>
                    <a:pt x="378884" y="378531"/>
                  </a:cubicBezTo>
                  <a:cubicBezTo>
                    <a:pt x="413834" y="376346"/>
                    <a:pt x="448786" y="374474"/>
                    <a:pt x="482488" y="363240"/>
                  </a:cubicBezTo>
                  <a:cubicBezTo>
                    <a:pt x="494346" y="359495"/>
                    <a:pt x="505893" y="355126"/>
                    <a:pt x="517439" y="344828"/>
                  </a:cubicBezTo>
                  <a:close/>
                  <a:moveTo>
                    <a:pt x="1650536" y="252458"/>
                  </a:moveTo>
                  <a:cubicBezTo>
                    <a:pt x="1650536" y="288969"/>
                    <a:pt x="1650223" y="322984"/>
                    <a:pt x="1650536" y="356999"/>
                  </a:cubicBezTo>
                  <a:cubicBezTo>
                    <a:pt x="1650536" y="368545"/>
                    <a:pt x="1642422" y="373539"/>
                    <a:pt x="1634932" y="378844"/>
                  </a:cubicBezTo>
                  <a:cubicBezTo>
                    <a:pt x="1610904" y="395695"/>
                    <a:pt x="1582818" y="401937"/>
                    <a:pt x="1554421" y="406929"/>
                  </a:cubicBezTo>
                  <a:cubicBezTo>
                    <a:pt x="1522590" y="412547"/>
                    <a:pt x="1490448" y="413795"/>
                    <a:pt x="1458305" y="412234"/>
                  </a:cubicBezTo>
                  <a:cubicBezTo>
                    <a:pt x="1418361" y="410050"/>
                    <a:pt x="1379354" y="404121"/>
                    <a:pt x="1342842" y="386333"/>
                  </a:cubicBezTo>
                  <a:cubicBezTo>
                    <a:pt x="1330672" y="380404"/>
                    <a:pt x="1324119" y="372914"/>
                    <a:pt x="1324743" y="357624"/>
                  </a:cubicBezTo>
                  <a:cubicBezTo>
                    <a:pt x="1326303" y="327665"/>
                    <a:pt x="1325367" y="297395"/>
                    <a:pt x="1325055" y="267437"/>
                  </a:cubicBezTo>
                  <a:cubicBezTo>
                    <a:pt x="1325055" y="259323"/>
                    <a:pt x="1325679" y="256203"/>
                    <a:pt x="1334729" y="261820"/>
                  </a:cubicBezTo>
                  <a:cubicBezTo>
                    <a:pt x="1357197" y="275551"/>
                    <a:pt x="1382786" y="279295"/>
                    <a:pt x="1408375" y="282728"/>
                  </a:cubicBezTo>
                  <a:cubicBezTo>
                    <a:pt x="1440518" y="287097"/>
                    <a:pt x="1473285" y="290218"/>
                    <a:pt x="1505739" y="288033"/>
                  </a:cubicBezTo>
                  <a:cubicBezTo>
                    <a:pt x="1546931" y="285224"/>
                    <a:pt x="1588435" y="283352"/>
                    <a:pt x="1628067" y="268061"/>
                  </a:cubicBezTo>
                  <a:cubicBezTo>
                    <a:pt x="1636181" y="265252"/>
                    <a:pt x="1642110" y="259323"/>
                    <a:pt x="1650536" y="252458"/>
                  </a:cubicBezTo>
                  <a:close/>
                  <a:moveTo>
                    <a:pt x="917190" y="228429"/>
                  </a:moveTo>
                  <a:cubicBezTo>
                    <a:pt x="917190" y="266813"/>
                    <a:pt x="918439" y="302388"/>
                    <a:pt x="916566" y="337651"/>
                  </a:cubicBezTo>
                  <a:cubicBezTo>
                    <a:pt x="915942" y="351694"/>
                    <a:pt x="900651" y="357311"/>
                    <a:pt x="889417" y="362616"/>
                  </a:cubicBezTo>
                  <a:cubicBezTo>
                    <a:pt x="857274" y="377595"/>
                    <a:pt x="822948" y="383837"/>
                    <a:pt x="787997" y="387269"/>
                  </a:cubicBezTo>
                  <a:cubicBezTo>
                    <a:pt x="759287" y="390078"/>
                    <a:pt x="730577" y="389454"/>
                    <a:pt x="702180" y="386645"/>
                  </a:cubicBezTo>
                  <a:cubicBezTo>
                    <a:pt x="666916" y="383213"/>
                    <a:pt x="632902" y="375723"/>
                    <a:pt x="601695" y="357935"/>
                  </a:cubicBezTo>
                  <a:cubicBezTo>
                    <a:pt x="593270" y="352942"/>
                    <a:pt x="588901" y="347013"/>
                    <a:pt x="589525" y="336403"/>
                  </a:cubicBezTo>
                  <a:cubicBezTo>
                    <a:pt x="590461" y="317991"/>
                    <a:pt x="589837" y="299579"/>
                    <a:pt x="589837" y="280855"/>
                  </a:cubicBezTo>
                  <a:cubicBezTo>
                    <a:pt x="593270" y="265564"/>
                    <a:pt x="587652" y="249337"/>
                    <a:pt x="592646" y="234046"/>
                  </a:cubicBezTo>
                  <a:cubicBezTo>
                    <a:pt x="631341" y="255890"/>
                    <a:pt x="674406" y="260571"/>
                    <a:pt x="717782" y="262444"/>
                  </a:cubicBezTo>
                  <a:cubicBezTo>
                    <a:pt x="744308" y="263380"/>
                    <a:pt x="771145" y="263692"/>
                    <a:pt x="797670" y="262444"/>
                  </a:cubicBezTo>
                  <a:cubicBezTo>
                    <a:pt x="829189" y="260884"/>
                    <a:pt x="860707" y="256203"/>
                    <a:pt x="890665" y="245904"/>
                  </a:cubicBezTo>
                  <a:cubicBezTo>
                    <a:pt x="899715" y="242784"/>
                    <a:pt x="908452" y="238103"/>
                    <a:pt x="917190" y="228429"/>
                  </a:cubicBezTo>
                  <a:close/>
                  <a:moveTo>
                    <a:pt x="2032187" y="138243"/>
                  </a:moveTo>
                  <a:cubicBezTo>
                    <a:pt x="2032499" y="147293"/>
                    <a:pt x="2032811" y="156031"/>
                    <a:pt x="2032811" y="164456"/>
                  </a:cubicBezTo>
                  <a:cubicBezTo>
                    <a:pt x="2032811" y="188797"/>
                    <a:pt x="2031875" y="213450"/>
                    <a:pt x="2032811" y="237791"/>
                  </a:cubicBezTo>
                  <a:cubicBezTo>
                    <a:pt x="2033123" y="249649"/>
                    <a:pt x="2028442" y="256827"/>
                    <a:pt x="2019080" y="263068"/>
                  </a:cubicBezTo>
                  <a:cubicBezTo>
                    <a:pt x="1991307" y="281480"/>
                    <a:pt x="1959476" y="288657"/>
                    <a:pt x="1927334" y="293338"/>
                  </a:cubicBezTo>
                  <a:cubicBezTo>
                    <a:pt x="1904554" y="296459"/>
                    <a:pt x="1881461" y="299580"/>
                    <a:pt x="1858368" y="298332"/>
                  </a:cubicBezTo>
                  <a:cubicBezTo>
                    <a:pt x="1818737" y="296147"/>
                    <a:pt x="1778793" y="293338"/>
                    <a:pt x="1741345" y="278360"/>
                  </a:cubicBezTo>
                  <a:cubicBezTo>
                    <a:pt x="1738849" y="277423"/>
                    <a:pt x="1736352" y="276799"/>
                    <a:pt x="1734168" y="275551"/>
                  </a:cubicBezTo>
                  <a:cubicBezTo>
                    <a:pt x="1716068" y="268061"/>
                    <a:pt x="1704522" y="257763"/>
                    <a:pt x="1706707" y="234358"/>
                  </a:cubicBezTo>
                  <a:cubicBezTo>
                    <a:pt x="1709515" y="204401"/>
                    <a:pt x="1707331" y="173818"/>
                    <a:pt x="1707331" y="140427"/>
                  </a:cubicBezTo>
                  <a:cubicBezTo>
                    <a:pt x="1729799" y="157279"/>
                    <a:pt x="1754140" y="162272"/>
                    <a:pt x="1778481" y="165704"/>
                  </a:cubicBezTo>
                  <a:cubicBezTo>
                    <a:pt x="1826538" y="172882"/>
                    <a:pt x="1874596" y="173818"/>
                    <a:pt x="1923277" y="169761"/>
                  </a:cubicBezTo>
                  <a:cubicBezTo>
                    <a:pt x="1946682" y="167889"/>
                    <a:pt x="1970087" y="164456"/>
                    <a:pt x="1992867" y="158527"/>
                  </a:cubicBezTo>
                  <a:cubicBezTo>
                    <a:pt x="2007534" y="154782"/>
                    <a:pt x="2021577" y="149789"/>
                    <a:pt x="2032187" y="138243"/>
                  </a:cubicBezTo>
                  <a:close/>
                  <a:moveTo>
                    <a:pt x="1312884" y="117335"/>
                  </a:moveTo>
                  <a:cubicBezTo>
                    <a:pt x="1316940" y="119831"/>
                    <a:pt x="1315068" y="123576"/>
                    <a:pt x="1315068" y="126697"/>
                  </a:cubicBezTo>
                  <a:cubicBezTo>
                    <a:pt x="1315380" y="156030"/>
                    <a:pt x="1314756" y="185364"/>
                    <a:pt x="1315380" y="214386"/>
                  </a:cubicBezTo>
                  <a:cubicBezTo>
                    <a:pt x="1315692" y="226245"/>
                    <a:pt x="1311011" y="233422"/>
                    <a:pt x="1301649" y="239975"/>
                  </a:cubicBezTo>
                  <a:cubicBezTo>
                    <a:pt x="1277621" y="256202"/>
                    <a:pt x="1250160" y="262444"/>
                    <a:pt x="1222386" y="268061"/>
                  </a:cubicBezTo>
                  <a:cubicBezTo>
                    <a:pt x="1186811" y="274926"/>
                    <a:pt x="1150612" y="274926"/>
                    <a:pt x="1114725" y="272742"/>
                  </a:cubicBezTo>
                  <a:cubicBezTo>
                    <a:pt x="1075405" y="270245"/>
                    <a:pt x="1036397" y="264316"/>
                    <a:pt x="1001446" y="243096"/>
                  </a:cubicBezTo>
                  <a:cubicBezTo>
                    <a:pt x="992708" y="237791"/>
                    <a:pt x="988964" y="231550"/>
                    <a:pt x="989588" y="220940"/>
                  </a:cubicBezTo>
                  <a:cubicBezTo>
                    <a:pt x="990212" y="200343"/>
                    <a:pt x="989588" y="179747"/>
                    <a:pt x="989588" y="159151"/>
                  </a:cubicBezTo>
                  <a:cubicBezTo>
                    <a:pt x="992084" y="145733"/>
                    <a:pt x="986779" y="131378"/>
                    <a:pt x="992708" y="118271"/>
                  </a:cubicBezTo>
                  <a:cubicBezTo>
                    <a:pt x="1015177" y="134810"/>
                    <a:pt x="1042014" y="139804"/>
                    <a:pt x="1068539" y="143548"/>
                  </a:cubicBezTo>
                  <a:cubicBezTo>
                    <a:pt x="1105987" y="149165"/>
                    <a:pt x="1143746" y="151038"/>
                    <a:pt x="1181506" y="148853"/>
                  </a:cubicBezTo>
                  <a:cubicBezTo>
                    <a:pt x="1220202" y="146669"/>
                    <a:pt x="1259209" y="143860"/>
                    <a:pt x="1295720" y="128569"/>
                  </a:cubicBezTo>
                  <a:cubicBezTo>
                    <a:pt x="1302274" y="125761"/>
                    <a:pt x="1307267" y="121704"/>
                    <a:pt x="1312884" y="117335"/>
                  </a:cubicBezTo>
                  <a:close/>
                  <a:moveTo>
                    <a:pt x="1714197" y="0"/>
                  </a:moveTo>
                  <a:cubicBezTo>
                    <a:pt x="1715133" y="9986"/>
                    <a:pt x="1715133" y="19972"/>
                    <a:pt x="1715445" y="29958"/>
                  </a:cubicBezTo>
                  <a:cubicBezTo>
                    <a:pt x="1715445" y="52426"/>
                    <a:pt x="1714197" y="74583"/>
                    <a:pt x="1715445" y="97052"/>
                  </a:cubicBezTo>
                  <a:cubicBezTo>
                    <a:pt x="1716069" y="110782"/>
                    <a:pt x="1710452" y="118896"/>
                    <a:pt x="1700154" y="125762"/>
                  </a:cubicBezTo>
                  <a:cubicBezTo>
                    <a:pt x="1674565" y="142613"/>
                    <a:pt x="1645231" y="149479"/>
                    <a:pt x="1615585" y="154160"/>
                  </a:cubicBezTo>
                  <a:cubicBezTo>
                    <a:pt x="1555669" y="163521"/>
                    <a:pt x="1496378" y="161649"/>
                    <a:pt x="1437710" y="144485"/>
                  </a:cubicBezTo>
                  <a:cubicBezTo>
                    <a:pt x="1435213" y="143861"/>
                    <a:pt x="1432717" y="143237"/>
                    <a:pt x="1430220" y="142301"/>
                  </a:cubicBezTo>
                  <a:cubicBezTo>
                    <a:pt x="1389652" y="127010"/>
                    <a:pt x="1389652" y="127010"/>
                    <a:pt x="1389652" y="83633"/>
                  </a:cubicBezTo>
                  <a:cubicBezTo>
                    <a:pt x="1389652" y="68030"/>
                    <a:pt x="1389340" y="52739"/>
                    <a:pt x="1389028" y="37135"/>
                  </a:cubicBezTo>
                  <a:cubicBezTo>
                    <a:pt x="1391212" y="26213"/>
                    <a:pt x="1387155" y="14667"/>
                    <a:pt x="1391525" y="4057"/>
                  </a:cubicBezTo>
                  <a:cubicBezTo>
                    <a:pt x="1431780" y="27774"/>
                    <a:pt x="1476406" y="31206"/>
                    <a:pt x="1521342" y="33079"/>
                  </a:cubicBezTo>
                  <a:cubicBezTo>
                    <a:pt x="1566279" y="34951"/>
                    <a:pt x="1611216" y="34639"/>
                    <a:pt x="1655217" y="25277"/>
                  </a:cubicBezTo>
                  <a:cubicBezTo>
                    <a:pt x="1676437" y="20908"/>
                    <a:pt x="1698282" y="17164"/>
                    <a:pt x="171419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4158C4-F838-4E87-A25C-8C487CD52716}"/>
                </a:ext>
              </a:extLst>
            </p:cNvPr>
            <p:cNvSpPr/>
            <p:nvPr userDrawn="1"/>
          </p:nvSpPr>
          <p:spPr>
            <a:xfrm>
              <a:off x="1736653" y="5495777"/>
              <a:ext cx="1435485" cy="1104698"/>
            </a:xfrm>
            <a:custGeom>
              <a:avLst/>
              <a:gdLst>
                <a:gd name="connsiteX0" fmla="*/ 2942011 w 2978923"/>
                <a:gd name="connsiteY0" fmla="*/ 593862 h 2292475"/>
                <a:gd name="connsiteX1" fmla="*/ 2629224 w 2978923"/>
                <a:gd name="connsiteY1" fmla="*/ 467582 h 2292475"/>
                <a:gd name="connsiteX2" fmla="*/ 2599435 w 2978923"/>
                <a:gd name="connsiteY2" fmla="*/ 463696 h 2292475"/>
                <a:gd name="connsiteX3" fmla="*/ 2597492 w 2978923"/>
                <a:gd name="connsiteY3" fmla="*/ 395051 h 2292475"/>
                <a:gd name="connsiteX4" fmla="*/ 2602025 w 2978923"/>
                <a:gd name="connsiteY4" fmla="*/ 386633 h 2292475"/>
                <a:gd name="connsiteX5" fmla="*/ 2580007 w 2978923"/>
                <a:gd name="connsiteY5" fmla="*/ 341949 h 2292475"/>
                <a:gd name="connsiteX6" fmla="*/ 2523667 w 2978923"/>
                <a:gd name="connsiteY6" fmla="*/ 318636 h 2292475"/>
                <a:gd name="connsiteX7" fmla="*/ 2216708 w 2978923"/>
                <a:gd name="connsiteY7" fmla="*/ 287551 h 2292475"/>
                <a:gd name="connsiteX8" fmla="*/ 2164900 w 2978923"/>
                <a:gd name="connsiteY8" fmla="*/ 278485 h 2292475"/>
                <a:gd name="connsiteX9" fmla="*/ 1924644 w 2978923"/>
                <a:gd name="connsiteY9" fmla="*/ 181346 h 2292475"/>
                <a:gd name="connsiteX10" fmla="*/ 1898093 w 2978923"/>
                <a:gd name="connsiteY10" fmla="*/ 175518 h 2292475"/>
                <a:gd name="connsiteX11" fmla="*/ 1897445 w 2978923"/>
                <a:gd name="connsiteY11" fmla="*/ 95216 h 2292475"/>
                <a:gd name="connsiteX12" fmla="*/ 1870246 w 2978923"/>
                <a:gd name="connsiteY12" fmla="*/ 49237 h 2292475"/>
                <a:gd name="connsiteX13" fmla="*/ 1786707 w 2978923"/>
                <a:gd name="connsiteY13" fmla="*/ 21391 h 2292475"/>
                <a:gd name="connsiteX14" fmla="*/ 1390380 w 2978923"/>
                <a:gd name="connsiteY14" fmla="*/ 11677 h 2292475"/>
                <a:gd name="connsiteX15" fmla="*/ 1251796 w 2978923"/>
                <a:gd name="connsiteY15" fmla="*/ 49237 h 2292475"/>
                <a:gd name="connsiteX16" fmla="*/ 1227835 w 2978923"/>
                <a:gd name="connsiteY16" fmla="*/ 99750 h 2292475"/>
                <a:gd name="connsiteX17" fmla="*/ 1227835 w 2978923"/>
                <a:gd name="connsiteY17" fmla="*/ 99750 h 2292475"/>
                <a:gd name="connsiteX18" fmla="*/ 1223302 w 2978923"/>
                <a:gd name="connsiteY18" fmla="*/ 124358 h 2292475"/>
                <a:gd name="connsiteX19" fmla="*/ 1222006 w 2978923"/>
                <a:gd name="connsiteY19" fmla="*/ 207250 h 2292475"/>
                <a:gd name="connsiteX20" fmla="*/ 1191570 w 2978923"/>
                <a:gd name="connsiteY20" fmla="*/ 210488 h 2292475"/>
                <a:gd name="connsiteX21" fmla="*/ 1034852 w 2978923"/>
                <a:gd name="connsiteY21" fmla="*/ 256467 h 2292475"/>
                <a:gd name="connsiteX22" fmla="*/ 979807 w 2978923"/>
                <a:gd name="connsiteY22" fmla="*/ 257762 h 2292475"/>
                <a:gd name="connsiteX23" fmla="*/ 810785 w 2978923"/>
                <a:gd name="connsiteY23" fmla="*/ 233801 h 2292475"/>
                <a:gd name="connsiteX24" fmla="*/ 491523 w 2978923"/>
                <a:gd name="connsiteY24" fmla="*/ 255172 h 2292475"/>
                <a:gd name="connsiteX25" fmla="*/ 452019 w 2978923"/>
                <a:gd name="connsiteY25" fmla="*/ 273304 h 2292475"/>
                <a:gd name="connsiteX26" fmla="*/ 422230 w 2978923"/>
                <a:gd name="connsiteY26" fmla="*/ 288847 h 2292475"/>
                <a:gd name="connsiteX27" fmla="*/ 398917 w 2978923"/>
                <a:gd name="connsiteY27" fmla="*/ 337416 h 2292475"/>
                <a:gd name="connsiteX28" fmla="*/ 394384 w 2978923"/>
                <a:gd name="connsiteY28" fmla="*/ 362024 h 2292475"/>
                <a:gd name="connsiteX29" fmla="*/ 392441 w 2978923"/>
                <a:gd name="connsiteY29" fmla="*/ 454630 h 2292475"/>
                <a:gd name="connsiteX30" fmla="*/ 338691 w 2978923"/>
                <a:gd name="connsiteY30" fmla="*/ 469525 h 2292475"/>
                <a:gd name="connsiteX31" fmla="*/ 5828 w 2978923"/>
                <a:gd name="connsiteY31" fmla="*/ 562131 h 2292475"/>
                <a:gd name="connsiteX32" fmla="*/ 1295 w 2978923"/>
                <a:gd name="connsiteY32" fmla="*/ 572492 h 2292475"/>
                <a:gd name="connsiteX33" fmla="*/ 648 w 2978923"/>
                <a:gd name="connsiteY33" fmla="*/ 577672 h 2292475"/>
                <a:gd name="connsiteX34" fmla="*/ 0 w 2978923"/>
                <a:gd name="connsiteY34" fmla="*/ 1732329 h 2292475"/>
                <a:gd name="connsiteX35" fmla="*/ 19428 w 2978923"/>
                <a:gd name="connsiteY35" fmla="*/ 1758233 h 2292475"/>
                <a:gd name="connsiteX36" fmla="*/ 1329507 w 2978923"/>
                <a:gd name="connsiteY36" fmla="*/ 2287316 h 2292475"/>
                <a:gd name="connsiteX37" fmla="*/ 1329507 w 2978923"/>
                <a:gd name="connsiteY37" fmla="*/ 2287316 h 2292475"/>
                <a:gd name="connsiteX38" fmla="*/ 1330154 w 2978923"/>
                <a:gd name="connsiteY38" fmla="*/ 2297677 h 2292475"/>
                <a:gd name="connsiteX39" fmla="*/ 1341164 w 2978923"/>
                <a:gd name="connsiteY39" fmla="*/ 2297677 h 2292475"/>
                <a:gd name="connsiteX40" fmla="*/ 1390380 w 2978923"/>
                <a:gd name="connsiteY40" fmla="*/ 2286668 h 2292475"/>
                <a:gd name="connsiteX41" fmla="*/ 2421995 w 2978923"/>
                <a:gd name="connsiteY41" fmla="*/ 1955101 h 2292475"/>
                <a:gd name="connsiteX42" fmla="*/ 2942011 w 2978923"/>
                <a:gd name="connsiteY42" fmla="*/ 1788022 h 2292475"/>
                <a:gd name="connsiteX43" fmla="*/ 2982810 w 2978923"/>
                <a:gd name="connsiteY43" fmla="*/ 1732977 h 2292475"/>
                <a:gd name="connsiteX44" fmla="*/ 2982810 w 2978923"/>
                <a:gd name="connsiteY44" fmla="*/ 651498 h 2292475"/>
                <a:gd name="connsiteX45" fmla="*/ 2942011 w 2978923"/>
                <a:gd name="connsiteY45" fmla="*/ 593862 h 229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978923" h="2292475">
                  <a:moveTo>
                    <a:pt x="2942011" y="593862"/>
                  </a:moveTo>
                  <a:cubicBezTo>
                    <a:pt x="2838396" y="550474"/>
                    <a:pt x="2733487" y="510323"/>
                    <a:pt x="2629224" y="467582"/>
                  </a:cubicBezTo>
                  <a:cubicBezTo>
                    <a:pt x="2619510" y="463696"/>
                    <a:pt x="2609796" y="458516"/>
                    <a:pt x="2599435" y="463696"/>
                  </a:cubicBezTo>
                  <a:cubicBezTo>
                    <a:pt x="2598787" y="441031"/>
                    <a:pt x="2598140" y="417717"/>
                    <a:pt x="2597492" y="395051"/>
                  </a:cubicBezTo>
                  <a:cubicBezTo>
                    <a:pt x="2599435" y="392461"/>
                    <a:pt x="2600730" y="389871"/>
                    <a:pt x="2602025" y="386633"/>
                  </a:cubicBezTo>
                  <a:cubicBezTo>
                    <a:pt x="2606558" y="365910"/>
                    <a:pt x="2595549" y="352311"/>
                    <a:pt x="2580007" y="341949"/>
                  </a:cubicBezTo>
                  <a:cubicBezTo>
                    <a:pt x="2562522" y="330940"/>
                    <a:pt x="2543094" y="323816"/>
                    <a:pt x="2523667" y="318636"/>
                  </a:cubicBezTo>
                  <a:cubicBezTo>
                    <a:pt x="2423290" y="291437"/>
                    <a:pt x="2320323" y="285609"/>
                    <a:pt x="2216708" y="287551"/>
                  </a:cubicBezTo>
                  <a:cubicBezTo>
                    <a:pt x="2198575" y="288199"/>
                    <a:pt x="2181738" y="284961"/>
                    <a:pt x="2164900" y="278485"/>
                  </a:cubicBezTo>
                  <a:cubicBezTo>
                    <a:pt x="2084599" y="246753"/>
                    <a:pt x="2004945" y="212431"/>
                    <a:pt x="1924644" y="181346"/>
                  </a:cubicBezTo>
                  <a:cubicBezTo>
                    <a:pt x="1916225" y="178108"/>
                    <a:pt x="1907807" y="170985"/>
                    <a:pt x="1898093" y="175518"/>
                  </a:cubicBezTo>
                  <a:cubicBezTo>
                    <a:pt x="1898093" y="148966"/>
                    <a:pt x="1897445" y="121768"/>
                    <a:pt x="1897445" y="95216"/>
                  </a:cubicBezTo>
                  <a:cubicBezTo>
                    <a:pt x="1903273" y="71255"/>
                    <a:pt x="1888379" y="58304"/>
                    <a:pt x="1870246" y="49237"/>
                  </a:cubicBezTo>
                  <a:cubicBezTo>
                    <a:pt x="1843695" y="35638"/>
                    <a:pt x="1815849" y="27219"/>
                    <a:pt x="1786707" y="21391"/>
                  </a:cubicBezTo>
                  <a:cubicBezTo>
                    <a:pt x="1655246" y="-4513"/>
                    <a:pt x="1523137" y="-5808"/>
                    <a:pt x="1390380" y="11677"/>
                  </a:cubicBezTo>
                  <a:cubicBezTo>
                    <a:pt x="1342458" y="18153"/>
                    <a:pt x="1295184" y="27219"/>
                    <a:pt x="1251796" y="49237"/>
                  </a:cubicBezTo>
                  <a:cubicBezTo>
                    <a:pt x="1231073" y="59599"/>
                    <a:pt x="1216178" y="73846"/>
                    <a:pt x="1227835" y="99750"/>
                  </a:cubicBezTo>
                  <a:cubicBezTo>
                    <a:pt x="1227835" y="99750"/>
                    <a:pt x="1227835" y="99750"/>
                    <a:pt x="1227835" y="99750"/>
                  </a:cubicBezTo>
                  <a:cubicBezTo>
                    <a:pt x="1218769" y="106226"/>
                    <a:pt x="1223302" y="115939"/>
                    <a:pt x="1223302" y="124358"/>
                  </a:cubicBezTo>
                  <a:cubicBezTo>
                    <a:pt x="1222654" y="152204"/>
                    <a:pt x="1222654" y="179403"/>
                    <a:pt x="1222006" y="207250"/>
                  </a:cubicBezTo>
                  <a:cubicBezTo>
                    <a:pt x="1211645" y="202717"/>
                    <a:pt x="1201283" y="207250"/>
                    <a:pt x="1191570" y="210488"/>
                  </a:cubicBezTo>
                  <a:cubicBezTo>
                    <a:pt x="1139115" y="225383"/>
                    <a:pt x="1086660" y="240277"/>
                    <a:pt x="1034852" y="256467"/>
                  </a:cubicBezTo>
                  <a:cubicBezTo>
                    <a:pt x="1016720" y="262295"/>
                    <a:pt x="998587" y="262943"/>
                    <a:pt x="979807" y="257762"/>
                  </a:cubicBezTo>
                  <a:cubicBezTo>
                    <a:pt x="924114" y="243515"/>
                    <a:pt x="867773" y="235096"/>
                    <a:pt x="810785" y="233801"/>
                  </a:cubicBezTo>
                  <a:cubicBezTo>
                    <a:pt x="703933" y="231211"/>
                    <a:pt x="597080" y="230563"/>
                    <a:pt x="491523" y="255172"/>
                  </a:cubicBezTo>
                  <a:cubicBezTo>
                    <a:pt x="477275" y="258410"/>
                    <a:pt x="461733" y="259705"/>
                    <a:pt x="452019" y="273304"/>
                  </a:cubicBezTo>
                  <a:cubicBezTo>
                    <a:pt x="442305" y="278485"/>
                    <a:pt x="431944" y="284313"/>
                    <a:pt x="422230" y="288847"/>
                  </a:cubicBezTo>
                  <a:cubicBezTo>
                    <a:pt x="400860" y="298560"/>
                    <a:pt x="391146" y="314102"/>
                    <a:pt x="398917" y="337416"/>
                  </a:cubicBezTo>
                  <a:cubicBezTo>
                    <a:pt x="391146" y="344539"/>
                    <a:pt x="395031" y="354253"/>
                    <a:pt x="394384" y="362024"/>
                  </a:cubicBezTo>
                  <a:cubicBezTo>
                    <a:pt x="393089" y="393109"/>
                    <a:pt x="393089" y="423546"/>
                    <a:pt x="392441" y="454630"/>
                  </a:cubicBezTo>
                  <a:cubicBezTo>
                    <a:pt x="374308" y="459811"/>
                    <a:pt x="356824" y="464344"/>
                    <a:pt x="338691" y="469525"/>
                  </a:cubicBezTo>
                  <a:cubicBezTo>
                    <a:pt x="227305" y="498666"/>
                    <a:pt x="119157" y="540760"/>
                    <a:pt x="5828" y="562131"/>
                  </a:cubicBezTo>
                  <a:cubicBezTo>
                    <a:pt x="0" y="563425"/>
                    <a:pt x="0" y="567959"/>
                    <a:pt x="1295" y="572492"/>
                  </a:cubicBezTo>
                  <a:cubicBezTo>
                    <a:pt x="1295" y="574435"/>
                    <a:pt x="648" y="575730"/>
                    <a:pt x="648" y="577672"/>
                  </a:cubicBezTo>
                  <a:cubicBezTo>
                    <a:pt x="648" y="962342"/>
                    <a:pt x="648" y="1347012"/>
                    <a:pt x="0" y="1732329"/>
                  </a:cubicBezTo>
                  <a:cubicBezTo>
                    <a:pt x="0" y="1747871"/>
                    <a:pt x="6476" y="1753052"/>
                    <a:pt x="19428" y="1758233"/>
                  </a:cubicBezTo>
                  <a:cubicBezTo>
                    <a:pt x="455905" y="1934378"/>
                    <a:pt x="893030" y="2111171"/>
                    <a:pt x="1329507" y="2287316"/>
                  </a:cubicBezTo>
                  <a:lnTo>
                    <a:pt x="1329507" y="2287316"/>
                  </a:lnTo>
                  <a:cubicBezTo>
                    <a:pt x="1329507" y="2290554"/>
                    <a:pt x="1329507" y="2294439"/>
                    <a:pt x="1330154" y="2297677"/>
                  </a:cubicBezTo>
                  <a:cubicBezTo>
                    <a:pt x="1334040" y="2297677"/>
                    <a:pt x="1337278" y="2297677"/>
                    <a:pt x="1341164" y="2297677"/>
                  </a:cubicBezTo>
                  <a:cubicBezTo>
                    <a:pt x="1357353" y="2291849"/>
                    <a:pt x="1374191" y="2291849"/>
                    <a:pt x="1390380" y="2286668"/>
                  </a:cubicBezTo>
                  <a:cubicBezTo>
                    <a:pt x="1734252" y="2175930"/>
                    <a:pt x="2078123" y="2065839"/>
                    <a:pt x="2421995" y="1955101"/>
                  </a:cubicBezTo>
                  <a:cubicBezTo>
                    <a:pt x="2595549" y="1899408"/>
                    <a:pt x="2768456" y="1844363"/>
                    <a:pt x="2942011" y="1788022"/>
                  </a:cubicBezTo>
                  <a:cubicBezTo>
                    <a:pt x="2977629" y="1776366"/>
                    <a:pt x="2982810" y="1771185"/>
                    <a:pt x="2982810" y="1732977"/>
                  </a:cubicBezTo>
                  <a:cubicBezTo>
                    <a:pt x="2982810" y="1372268"/>
                    <a:pt x="2982810" y="1012207"/>
                    <a:pt x="2982810" y="651498"/>
                  </a:cubicBezTo>
                  <a:cubicBezTo>
                    <a:pt x="2980867" y="612643"/>
                    <a:pt x="2977629" y="608757"/>
                    <a:pt x="2942011" y="593862"/>
                  </a:cubicBezTo>
                  <a:close/>
                </a:path>
              </a:pathLst>
            </a:custGeom>
            <a:solidFill>
              <a:schemeClr val="accent2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14370E-7748-4B1E-B5E7-1A26F890BFB9}"/>
                </a:ext>
              </a:extLst>
            </p:cNvPr>
            <p:cNvSpPr/>
            <p:nvPr userDrawn="1"/>
          </p:nvSpPr>
          <p:spPr>
            <a:xfrm>
              <a:off x="1739775" y="5544087"/>
              <a:ext cx="1252929" cy="1057023"/>
            </a:xfrm>
            <a:custGeom>
              <a:avLst/>
              <a:gdLst>
                <a:gd name="connsiteX0" fmla="*/ 844440 w 1252929"/>
                <a:gd name="connsiteY0" fmla="*/ 260328 h 1057022"/>
                <a:gd name="connsiteX1" fmla="*/ 846312 w 1252929"/>
                <a:gd name="connsiteY1" fmla="*/ 269690 h 1057022"/>
                <a:gd name="connsiteX2" fmla="*/ 846624 w 1252929"/>
                <a:gd name="connsiteY2" fmla="*/ 358628 h 1057022"/>
                <a:gd name="connsiteX3" fmla="*/ 833517 w 1252929"/>
                <a:gd name="connsiteY3" fmla="*/ 382969 h 1057022"/>
                <a:gd name="connsiteX4" fmla="*/ 748012 w 1252929"/>
                <a:gd name="connsiteY4" fmla="*/ 412927 h 1057022"/>
                <a:gd name="connsiteX5" fmla="*/ 577002 w 1252929"/>
                <a:gd name="connsiteY5" fmla="*/ 406061 h 1057022"/>
                <a:gd name="connsiteX6" fmla="*/ 567016 w 1252929"/>
                <a:gd name="connsiteY6" fmla="*/ 403565 h 1057022"/>
                <a:gd name="connsiteX7" fmla="*/ 520519 w 1252929"/>
                <a:gd name="connsiteY7" fmla="*/ 340216 h 1057022"/>
                <a:gd name="connsiteX8" fmla="*/ 520519 w 1252929"/>
                <a:gd name="connsiteY8" fmla="*/ 266881 h 1057022"/>
                <a:gd name="connsiteX9" fmla="*/ 522392 w 1252929"/>
                <a:gd name="connsiteY9" fmla="*/ 262825 h 1057022"/>
                <a:gd name="connsiteX10" fmla="*/ 611954 w 1252929"/>
                <a:gd name="connsiteY10" fmla="*/ 289662 h 1057022"/>
                <a:gd name="connsiteX11" fmla="*/ 754254 w 1252929"/>
                <a:gd name="connsiteY11" fmla="*/ 289662 h 1057022"/>
                <a:gd name="connsiteX12" fmla="*/ 816978 w 1252929"/>
                <a:gd name="connsiteY12" fmla="*/ 276556 h 1057022"/>
                <a:gd name="connsiteX13" fmla="*/ 844440 w 1252929"/>
                <a:gd name="connsiteY13" fmla="*/ 260328 h 1057022"/>
                <a:gd name="connsiteX14" fmla="*/ 312 w 1252929"/>
                <a:gd name="connsiteY14" fmla="*/ 230370 h 1057022"/>
                <a:gd name="connsiteX15" fmla="*/ 93619 w 1252929"/>
                <a:gd name="connsiteY15" fmla="*/ 267505 h 1057022"/>
                <a:gd name="connsiteX16" fmla="*/ 629742 w 1252929"/>
                <a:gd name="connsiteY16" fmla="*/ 486885 h 1057022"/>
                <a:gd name="connsiteX17" fmla="*/ 641288 w 1252929"/>
                <a:gd name="connsiteY17" fmla="*/ 501240 h 1057022"/>
                <a:gd name="connsiteX18" fmla="*/ 640664 w 1252929"/>
                <a:gd name="connsiteY18" fmla="*/ 1057022 h 1057022"/>
                <a:gd name="connsiteX19" fmla="*/ 9362 w 1252929"/>
                <a:gd name="connsiteY19" fmla="*/ 802067 h 1057022"/>
                <a:gd name="connsiteX20" fmla="*/ 0 w 1252929"/>
                <a:gd name="connsiteY20" fmla="*/ 789585 h 1057022"/>
                <a:gd name="connsiteX21" fmla="*/ 312 w 1252929"/>
                <a:gd name="connsiteY21" fmla="*/ 233179 h 1057022"/>
                <a:gd name="connsiteX22" fmla="*/ 312 w 1252929"/>
                <a:gd name="connsiteY22" fmla="*/ 230370 h 1057022"/>
                <a:gd name="connsiteX23" fmla="*/ 1251992 w 1252929"/>
                <a:gd name="connsiteY23" fmla="*/ 140808 h 1057022"/>
                <a:gd name="connsiteX24" fmla="*/ 1252929 w 1252929"/>
                <a:gd name="connsiteY24" fmla="*/ 178255 h 1057022"/>
                <a:gd name="connsiteX25" fmla="*/ 1252616 w 1252929"/>
                <a:gd name="connsiteY25" fmla="*/ 245349 h 1057022"/>
                <a:gd name="connsiteX26" fmla="*/ 1244815 w 1252929"/>
                <a:gd name="connsiteY26" fmla="*/ 261577 h 1057022"/>
                <a:gd name="connsiteX27" fmla="*/ 1155253 w 1252929"/>
                <a:gd name="connsiteY27" fmla="*/ 294656 h 1057022"/>
                <a:gd name="connsiteX28" fmla="*/ 1001719 w 1252929"/>
                <a:gd name="connsiteY28" fmla="*/ 292159 h 1057022"/>
                <a:gd name="connsiteX29" fmla="*/ 938994 w 1252929"/>
                <a:gd name="connsiteY29" fmla="*/ 269690 h 1057022"/>
                <a:gd name="connsiteX30" fmla="*/ 927136 w 1252929"/>
                <a:gd name="connsiteY30" fmla="*/ 249095 h 1057022"/>
                <a:gd name="connsiteX31" fmla="*/ 927448 w 1252929"/>
                <a:gd name="connsiteY31" fmla="*/ 156099 h 1057022"/>
                <a:gd name="connsiteX32" fmla="*/ 937746 w 1252929"/>
                <a:gd name="connsiteY32" fmla="*/ 149233 h 1057022"/>
                <a:gd name="connsiteX33" fmla="*/ 1013889 w 1252929"/>
                <a:gd name="connsiteY33" fmla="*/ 170454 h 1057022"/>
                <a:gd name="connsiteX34" fmla="*/ 1143707 w 1252929"/>
                <a:gd name="connsiteY34" fmla="*/ 172950 h 1057022"/>
                <a:gd name="connsiteX35" fmla="*/ 1231396 w 1252929"/>
                <a:gd name="connsiteY35" fmla="*/ 154851 h 1057022"/>
                <a:gd name="connsiteX36" fmla="*/ 1251992 w 1252929"/>
                <a:gd name="connsiteY36" fmla="*/ 140808 h 1057022"/>
                <a:gd name="connsiteX37" fmla="*/ 516150 w 1252929"/>
                <a:gd name="connsiteY37" fmla="*/ 112098 h 1057022"/>
                <a:gd name="connsiteX38" fmla="*/ 516150 w 1252929"/>
                <a:gd name="connsiteY38" fmla="*/ 221008 h 1057022"/>
                <a:gd name="connsiteX39" fmla="*/ 510221 w 1252929"/>
                <a:gd name="connsiteY39" fmla="*/ 231619 h 1057022"/>
                <a:gd name="connsiteX40" fmla="*/ 426900 w 1252929"/>
                <a:gd name="connsiteY40" fmla="*/ 265633 h 1057022"/>
                <a:gd name="connsiteX41" fmla="*/ 242160 w 1252929"/>
                <a:gd name="connsiteY41" fmla="*/ 259080 h 1057022"/>
                <a:gd name="connsiteX42" fmla="*/ 235919 w 1252929"/>
                <a:gd name="connsiteY42" fmla="*/ 257520 h 1057022"/>
                <a:gd name="connsiteX43" fmla="*/ 189109 w 1252929"/>
                <a:gd name="connsiteY43" fmla="*/ 192610 h 1057022"/>
                <a:gd name="connsiteX44" fmla="*/ 188797 w 1252929"/>
                <a:gd name="connsiteY44" fmla="*/ 173262 h 1057022"/>
                <a:gd name="connsiteX45" fmla="*/ 189733 w 1252929"/>
                <a:gd name="connsiteY45" fmla="*/ 128637 h 1057022"/>
                <a:gd name="connsiteX46" fmla="*/ 191918 w 1252929"/>
                <a:gd name="connsiteY46" fmla="*/ 117091 h 1057022"/>
                <a:gd name="connsiteX47" fmla="*/ 267749 w 1252929"/>
                <a:gd name="connsiteY47" fmla="*/ 142680 h 1057022"/>
                <a:gd name="connsiteX48" fmla="*/ 378219 w 1252929"/>
                <a:gd name="connsiteY48" fmla="*/ 147985 h 1057022"/>
                <a:gd name="connsiteX49" fmla="*/ 482136 w 1252929"/>
                <a:gd name="connsiteY49" fmla="*/ 132694 h 1057022"/>
                <a:gd name="connsiteX50" fmla="*/ 516150 w 1252929"/>
                <a:gd name="connsiteY50" fmla="*/ 112098 h 1057022"/>
                <a:gd name="connsiteX51" fmla="*/ 914342 w 1252929"/>
                <a:gd name="connsiteY51" fmla="*/ 380 h 1057022"/>
                <a:gd name="connsiteX52" fmla="*/ 914654 w 1252929"/>
                <a:gd name="connsiteY52" fmla="*/ 39700 h 1057022"/>
                <a:gd name="connsiteX53" fmla="*/ 914654 w 1252929"/>
                <a:gd name="connsiteY53" fmla="*/ 100240 h 1057022"/>
                <a:gd name="connsiteX54" fmla="*/ 901859 w 1252929"/>
                <a:gd name="connsiteY54" fmla="*/ 123332 h 1057022"/>
                <a:gd name="connsiteX55" fmla="*/ 817290 w 1252929"/>
                <a:gd name="connsiteY55" fmla="*/ 152354 h 1057022"/>
                <a:gd name="connsiteX56" fmla="*/ 643784 w 1252929"/>
                <a:gd name="connsiteY56" fmla="*/ 145177 h 1057022"/>
                <a:gd name="connsiteX57" fmla="*/ 596039 w 1252929"/>
                <a:gd name="connsiteY57" fmla="*/ 123957 h 1057022"/>
                <a:gd name="connsiteX58" fmla="*/ 588861 w 1252929"/>
                <a:gd name="connsiteY58" fmla="*/ 108978 h 1057022"/>
                <a:gd name="connsiteX59" fmla="*/ 588861 w 1252929"/>
                <a:gd name="connsiteY59" fmla="*/ 54991 h 1057022"/>
                <a:gd name="connsiteX60" fmla="*/ 589485 w 1252929"/>
                <a:gd name="connsiteY60" fmla="*/ 14423 h 1057022"/>
                <a:gd name="connsiteX61" fmla="*/ 591670 w 1252929"/>
                <a:gd name="connsiteY61" fmla="*/ 2564 h 1057022"/>
                <a:gd name="connsiteX62" fmla="*/ 601344 w 1252929"/>
                <a:gd name="connsiteY62" fmla="*/ 3813 h 1057022"/>
                <a:gd name="connsiteX63" fmla="*/ 715246 w 1252929"/>
                <a:gd name="connsiteY63" fmla="*/ 27841 h 1057022"/>
                <a:gd name="connsiteX64" fmla="*/ 837262 w 1252929"/>
                <a:gd name="connsiteY64" fmla="*/ 23473 h 1057022"/>
                <a:gd name="connsiteX65" fmla="*/ 906852 w 1252929"/>
                <a:gd name="connsiteY65" fmla="*/ 1628 h 1057022"/>
                <a:gd name="connsiteX66" fmla="*/ 914342 w 1252929"/>
                <a:gd name="connsiteY66" fmla="*/ 380 h 105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52929" h="1057022">
                  <a:moveTo>
                    <a:pt x="844440" y="260328"/>
                  </a:moveTo>
                  <a:cubicBezTo>
                    <a:pt x="848497" y="263137"/>
                    <a:pt x="846312" y="266881"/>
                    <a:pt x="846312" y="269690"/>
                  </a:cubicBezTo>
                  <a:cubicBezTo>
                    <a:pt x="846624" y="299336"/>
                    <a:pt x="845688" y="328982"/>
                    <a:pt x="846624" y="358628"/>
                  </a:cubicBezTo>
                  <a:cubicBezTo>
                    <a:pt x="846936" y="370174"/>
                    <a:pt x="842255" y="377040"/>
                    <a:pt x="833517" y="382969"/>
                  </a:cubicBezTo>
                  <a:cubicBezTo>
                    <a:pt x="807928" y="400756"/>
                    <a:pt x="778282" y="408246"/>
                    <a:pt x="748012" y="412927"/>
                  </a:cubicBezTo>
                  <a:cubicBezTo>
                    <a:pt x="690593" y="421977"/>
                    <a:pt x="633485" y="421040"/>
                    <a:pt x="577002" y="406061"/>
                  </a:cubicBezTo>
                  <a:cubicBezTo>
                    <a:pt x="573570" y="405125"/>
                    <a:pt x="570449" y="404501"/>
                    <a:pt x="567016" y="403565"/>
                  </a:cubicBezTo>
                  <a:cubicBezTo>
                    <a:pt x="521768" y="388898"/>
                    <a:pt x="520519" y="387338"/>
                    <a:pt x="520519" y="340216"/>
                  </a:cubicBezTo>
                  <a:cubicBezTo>
                    <a:pt x="520519" y="315875"/>
                    <a:pt x="520519" y="291223"/>
                    <a:pt x="520519" y="266881"/>
                  </a:cubicBezTo>
                  <a:cubicBezTo>
                    <a:pt x="521455" y="265946"/>
                    <a:pt x="521768" y="265321"/>
                    <a:pt x="522392" y="262825"/>
                  </a:cubicBezTo>
                  <a:cubicBezTo>
                    <a:pt x="550165" y="281237"/>
                    <a:pt x="581059" y="285918"/>
                    <a:pt x="611954" y="289662"/>
                  </a:cubicBezTo>
                  <a:cubicBezTo>
                    <a:pt x="659387" y="295279"/>
                    <a:pt x="706820" y="294655"/>
                    <a:pt x="754254" y="289662"/>
                  </a:cubicBezTo>
                  <a:cubicBezTo>
                    <a:pt x="775474" y="287478"/>
                    <a:pt x="796694" y="283421"/>
                    <a:pt x="816978" y="276556"/>
                  </a:cubicBezTo>
                  <a:cubicBezTo>
                    <a:pt x="827276" y="273123"/>
                    <a:pt x="836950" y="268754"/>
                    <a:pt x="844440" y="260328"/>
                  </a:cubicBezTo>
                  <a:close/>
                  <a:moveTo>
                    <a:pt x="312" y="230370"/>
                  </a:moveTo>
                  <a:cubicBezTo>
                    <a:pt x="32142" y="240668"/>
                    <a:pt x="62725" y="254711"/>
                    <a:pt x="93619" y="267505"/>
                  </a:cubicBezTo>
                  <a:cubicBezTo>
                    <a:pt x="272430" y="340528"/>
                    <a:pt x="450930" y="413862"/>
                    <a:pt x="629742" y="486885"/>
                  </a:cubicBezTo>
                  <a:cubicBezTo>
                    <a:pt x="636295" y="489694"/>
                    <a:pt x="641288" y="491878"/>
                    <a:pt x="641288" y="501240"/>
                  </a:cubicBezTo>
                  <a:cubicBezTo>
                    <a:pt x="640976" y="686604"/>
                    <a:pt x="640976" y="871657"/>
                    <a:pt x="640664" y="1057022"/>
                  </a:cubicBezTo>
                  <a:cubicBezTo>
                    <a:pt x="430334" y="971829"/>
                    <a:pt x="220004" y="886948"/>
                    <a:pt x="9362" y="802067"/>
                  </a:cubicBezTo>
                  <a:cubicBezTo>
                    <a:pt x="3121" y="799571"/>
                    <a:pt x="0" y="797074"/>
                    <a:pt x="0" y="789585"/>
                  </a:cubicBezTo>
                  <a:cubicBezTo>
                    <a:pt x="312" y="604220"/>
                    <a:pt x="312" y="418855"/>
                    <a:pt x="312" y="233179"/>
                  </a:cubicBezTo>
                  <a:cubicBezTo>
                    <a:pt x="0" y="231931"/>
                    <a:pt x="312" y="230994"/>
                    <a:pt x="312" y="230370"/>
                  </a:cubicBezTo>
                  <a:close/>
                  <a:moveTo>
                    <a:pt x="1251992" y="140808"/>
                  </a:moveTo>
                  <a:cubicBezTo>
                    <a:pt x="1252304" y="153290"/>
                    <a:pt x="1252616" y="165773"/>
                    <a:pt x="1252929" y="178255"/>
                  </a:cubicBezTo>
                  <a:cubicBezTo>
                    <a:pt x="1252616" y="200724"/>
                    <a:pt x="1252304" y="222881"/>
                    <a:pt x="1252616" y="245349"/>
                  </a:cubicBezTo>
                  <a:cubicBezTo>
                    <a:pt x="1252616" y="252527"/>
                    <a:pt x="1250432" y="257208"/>
                    <a:pt x="1244815" y="261577"/>
                  </a:cubicBezTo>
                  <a:cubicBezTo>
                    <a:pt x="1218290" y="281861"/>
                    <a:pt x="1187083" y="289351"/>
                    <a:pt x="1155253" y="294656"/>
                  </a:cubicBezTo>
                  <a:cubicBezTo>
                    <a:pt x="1104075" y="303081"/>
                    <a:pt x="1052584" y="302457"/>
                    <a:pt x="1001719" y="292159"/>
                  </a:cubicBezTo>
                  <a:cubicBezTo>
                    <a:pt x="979874" y="287790"/>
                    <a:pt x="958654" y="280925"/>
                    <a:pt x="938994" y="269690"/>
                  </a:cubicBezTo>
                  <a:cubicBezTo>
                    <a:pt x="930881" y="265010"/>
                    <a:pt x="926824" y="259392"/>
                    <a:pt x="927136" y="249095"/>
                  </a:cubicBezTo>
                  <a:cubicBezTo>
                    <a:pt x="927760" y="218200"/>
                    <a:pt x="927448" y="187305"/>
                    <a:pt x="927448" y="156099"/>
                  </a:cubicBezTo>
                  <a:cubicBezTo>
                    <a:pt x="927448" y="148297"/>
                    <a:pt x="926200" y="142368"/>
                    <a:pt x="937746" y="149233"/>
                  </a:cubicBezTo>
                  <a:cubicBezTo>
                    <a:pt x="960839" y="163277"/>
                    <a:pt x="987676" y="167021"/>
                    <a:pt x="1013889" y="170454"/>
                  </a:cubicBezTo>
                  <a:cubicBezTo>
                    <a:pt x="1056954" y="176071"/>
                    <a:pt x="1100330" y="177007"/>
                    <a:pt x="1143707" y="172950"/>
                  </a:cubicBezTo>
                  <a:cubicBezTo>
                    <a:pt x="1173665" y="170141"/>
                    <a:pt x="1203311" y="166085"/>
                    <a:pt x="1231396" y="154851"/>
                  </a:cubicBezTo>
                  <a:cubicBezTo>
                    <a:pt x="1239198" y="152354"/>
                    <a:pt x="1246687" y="147985"/>
                    <a:pt x="1251992" y="140808"/>
                  </a:cubicBezTo>
                  <a:close/>
                  <a:moveTo>
                    <a:pt x="516150" y="112098"/>
                  </a:moveTo>
                  <a:cubicBezTo>
                    <a:pt x="516150" y="150169"/>
                    <a:pt x="516150" y="185745"/>
                    <a:pt x="516150" y="221008"/>
                  </a:cubicBezTo>
                  <a:cubicBezTo>
                    <a:pt x="516150" y="226001"/>
                    <a:pt x="513654" y="228498"/>
                    <a:pt x="510221" y="231619"/>
                  </a:cubicBezTo>
                  <a:cubicBezTo>
                    <a:pt x="486504" y="252839"/>
                    <a:pt x="456859" y="260953"/>
                    <a:pt x="426900" y="265633"/>
                  </a:cubicBezTo>
                  <a:cubicBezTo>
                    <a:pt x="365112" y="275932"/>
                    <a:pt x="303324" y="276556"/>
                    <a:pt x="242160" y="259080"/>
                  </a:cubicBezTo>
                  <a:cubicBezTo>
                    <a:pt x="239975" y="258456"/>
                    <a:pt x="238103" y="258144"/>
                    <a:pt x="235919" y="257520"/>
                  </a:cubicBezTo>
                  <a:cubicBezTo>
                    <a:pt x="190046" y="241917"/>
                    <a:pt x="189109" y="240669"/>
                    <a:pt x="189109" y="192610"/>
                  </a:cubicBezTo>
                  <a:cubicBezTo>
                    <a:pt x="189109" y="186057"/>
                    <a:pt x="188797" y="179816"/>
                    <a:pt x="188797" y="173262"/>
                  </a:cubicBezTo>
                  <a:cubicBezTo>
                    <a:pt x="189109" y="158283"/>
                    <a:pt x="189109" y="143616"/>
                    <a:pt x="189733" y="128637"/>
                  </a:cubicBezTo>
                  <a:cubicBezTo>
                    <a:pt x="190046" y="124892"/>
                    <a:pt x="188173" y="120523"/>
                    <a:pt x="191918" y="117091"/>
                  </a:cubicBezTo>
                  <a:cubicBezTo>
                    <a:pt x="214386" y="133630"/>
                    <a:pt x="241223" y="138623"/>
                    <a:pt x="267749" y="142680"/>
                  </a:cubicBezTo>
                  <a:cubicBezTo>
                    <a:pt x="304260" y="148297"/>
                    <a:pt x="341396" y="149545"/>
                    <a:pt x="378219" y="147985"/>
                  </a:cubicBezTo>
                  <a:cubicBezTo>
                    <a:pt x="413170" y="146425"/>
                    <a:pt x="448433" y="143616"/>
                    <a:pt x="482136" y="132694"/>
                  </a:cubicBezTo>
                  <a:cubicBezTo>
                    <a:pt x="494306" y="128637"/>
                    <a:pt x="506476" y="124892"/>
                    <a:pt x="516150" y="112098"/>
                  </a:cubicBezTo>
                  <a:close/>
                  <a:moveTo>
                    <a:pt x="914342" y="380"/>
                  </a:moveTo>
                  <a:cubicBezTo>
                    <a:pt x="914342" y="13487"/>
                    <a:pt x="914654" y="26593"/>
                    <a:pt x="914654" y="39700"/>
                  </a:cubicBezTo>
                  <a:cubicBezTo>
                    <a:pt x="914654" y="59984"/>
                    <a:pt x="913717" y="79956"/>
                    <a:pt x="914654" y="100240"/>
                  </a:cubicBezTo>
                  <a:cubicBezTo>
                    <a:pt x="915277" y="111474"/>
                    <a:pt x="910285" y="117715"/>
                    <a:pt x="901859" y="123332"/>
                  </a:cubicBezTo>
                  <a:cubicBezTo>
                    <a:pt x="876270" y="140184"/>
                    <a:pt x="847248" y="147674"/>
                    <a:pt x="817290" y="152354"/>
                  </a:cubicBezTo>
                  <a:cubicBezTo>
                    <a:pt x="759247" y="161716"/>
                    <a:pt x="701203" y="160468"/>
                    <a:pt x="643784" y="145177"/>
                  </a:cubicBezTo>
                  <a:cubicBezTo>
                    <a:pt x="626933" y="140496"/>
                    <a:pt x="610393" y="134567"/>
                    <a:pt x="596039" y="123957"/>
                  </a:cubicBezTo>
                  <a:cubicBezTo>
                    <a:pt x="590421" y="119900"/>
                    <a:pt x="588549" y="115531"/>
                    <a:pt x="588861" y="108978"/>
                  </a:cubicBezTo>
                  <a:cubicBezTo>
                    <a:pt x="589173" y="90878"/>
                    <a:pt x="588861" y="73090"/>
                    <a:pt x="588861" y="54991"/>
                  </a:cubicBezTo>
                  <a:cubicBezTo>
                    <a:pt x="588861" y="41572"/>
                    <a:pt x="588861" y="27841"/>
                    <a:pt x="589485" y="14423"/>
                  </a:cubicBezTo>
                  <a:cubicBezTo>
                    <a:pt x="589485" y="10366"/>
                    <a:pt x="587301" y="5997"/>
                    <a:pt x="591670" y="2564"/>
                  </a:cubicBezTo>
                  <a:cubicBezTo>
                    <a:pt x="595102" y="692"/>
                    <a:pt x="598535" y="2253"/>
                    <a:pt x="601344" y="3813"/>
                  </a:cubicBezTo>
                  <a:cubicBezTo>
                    <a:pt x="636919" y="22536"/>
                    <a:pt x="675927" y="26281"/>
                    <a:pt x="715246" y="27841"/>
                  </a:cubicBezTo>
                  <a:cubicBezTo>
                    <a:pt x="756126" y="29714"/>
                    <a:pt x="796694" y="29714"/>
                    <a:pt x="837262" y="23473"/>
                  </a:cubicBezTo>
                  <a:cubicBezTo>
                    <a:pt x="861603" y="19728"/>
                    <a:pt x="885632" y="15047"/>
                    <a:pt x="906852" y="1628"/>
                  </a:cubicBezTo>
                  <a:cubicBezTo>
                    <a:pt x="909037" y="380"/>
                    <a:pt x="911533" y="-556"/>
                    <a:pt x="914342" y="38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C7D0F3E7-B662-4EF6-8E16-F60F81727C22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17F14CF-5E88-410D-BAA1-9F910565C148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614A67FA-FC16-4379-B0F3-0EF7432FEA2F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73532B6-979E-413B-83E0-333CA7A4819B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54E3AC9E-AB8F-4E04-84A9-FA282DE577C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204C0E0A-7944-423A-81A5-57AE0279B317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4A8E128F-689E-410E-AFD2-5A4AD529221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36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B0BB98-FC2A-4DB1-901A-638896D64A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C7D0F3E7-B662-4EF6-8E16-F60F81727C22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17F14CF-5E88-410D-BAA1-9F910565C148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614A67FA-FC16-4379-B0F3-0EF7432FEA2F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73532B6-979E-413B-83E0-333CA7A4819B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54E3AC9E-AB8F-4E04-84A9-FA282DE577C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204C0E0A-7944-423A-81A5-57AE0279B317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4A8E128F-689E-410E-AFD2-5A4AD529221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99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330DA8D-CD3B-4A78-8375-54BC56DAA5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46333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977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62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2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646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694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7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385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07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91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499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019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230220-5F29-4759-BBB0-2987CDE0DDD6}"/>
              </a:ext>
            </a:extLst>
          </p:cNvPr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2142345-92E5-45C5-9540-7E079BFC3C2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FC9EFD5-ECD7-49DA-85BE-0182B1003A4F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92760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044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4">
            <a:extLst>
              <a:ext uri="{FF2B5EF4-FFF2-40B4-BE49-F238E27FC236}">
                <a16:creationId xmlns:a16="http://schemas.microsoft.com/office/drawing/2014/main" id="{DF8E6165-7BA9-45C3-B89E-1B1F1F28264D}"/>
              </a:ext>
            </a:extLst>
          </p:cNvPr>
          <p:cNvSpPr/>
          <p:nvPr userDrawn="1"/>
        </p:nvSpPr>
        <p:spPr>
          <a:xfrm>
            <a:off x="2" y="0"/>
            <a:ext cx="7045234" cy="685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Right Triangle 8">
            <a:extLst>
              <a:ext uri="{FF2B5EF4-FFF2-40B4-BE49-F238E27FC236}">
                <a16:creationId xmlns:a16="http://schemas.microsoft.com/office/drawing/2014/main" id="{9E643AB3-B11E-4FBA-B1BD-616F09F54473}"/>
              </a:ext>
            </a:extLst>
          </p:cNvPr>
          <p:cNvSpPr/>
          <p:nvPr userDrawn="1"/>
        </p:nvSpPr>
        <p:spPr>
          <a:xfrm rot="16200000">
            <a:off x="3471365" y="4831268"/>
            <a:ext cx="1440000" cy="1440000"/>
          </a:xfrm>
          <a:prstGeom prst="rtTriangl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ight Triangle 9">
            <a:extLst>
              <a:ext uri="{FF2B5EF4-FFF2-40B4-BE49-F238E27FC236}">
                <a16:creationId xmlns:a16="http://schemas.microsoft.com/office/drawing/2014/main" id="{3C8D0CD5-A090-4C9A-AA86-0830DE46C77E}"/>
              </a:ext>
            </a:extLst>
          </p:cNvPr>
          <p:cNvSpPr/>
          <p:nvPr userDrawn="1"/>
        </p:nvSpPr>
        <p:spPr>
          <a:xfrm rot="5400000">
            <a:off x="725220" y="1530872"/>
            <a:ext cx="864000" cy="864000"/>
          </a:xfrm>
          <a:prstGeom prst="rtTriangl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2DBCC96-1483-46CC-92FF-4FE52012D0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3136" y="1687090"/>
            <a:ext cx="3850315" cy="441843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3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</a:p>
          <a:p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845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8067492-6897-474D-A191-66389597DC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그룹 77">
            <a:extLst>
              <a:ext uri="{FF2B5EF4-FFF2-40B4-BE49-F238E27FC236}">
                <a16:creationId xmlns:a16="http://schemas.microsoft.com/office/drawing/2014/main" id="{EE171339-23BB-4C14-ACEC-82EDEE4FFB7A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7" name="Rectangle 49">
              <a:extLst>
                <a:ext uri="{FF2B5EF4-FFF2-40B4-BE49-F238E27FC236}">
                  <a16:creationId xmlns:a16="http://schemas.microsoft.com/office/drawing/2014/main" id="{1C2E5203-834C-440B-93AD-94647ACF65A5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781C657E-6AE3-49AA-AC2F-10CC62409E7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51">
              <a:extLst>
                <a:ext uri="{FF2B5EF4-FFF2-40B4-BE49-F238E27FC236}">
                  <a16:creationId xmlns:a16="http://schemas.microsoft.com/office/drawing/2014/main" id="{86389DDB-A05B-4316-AEBA-1CB3810775AE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52">
              <a:extLst>
                <a:ext uri="{FF2B5EF4-FFF2-40B4-BE49-F238E27FC236}">
                  <a16:creationId xmlns:a16="http://schemas.microsoft.com/office/drawing/2014/main" id="{BBED4C4A-5DF1-45C1-864F-B9CC7A02487F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53">
              <a:extLst>
                <a:ext uri="{FF2B5EF4-FFF2-40B4-BE49-F238E27FC236}">
                  <a16:creationId xmlns:a16="http://schemas.microsoft.com/office/drawing/2014/main" id="{456B4A2B-3A13-4382-AA54-D8F8621DE0D4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54">
              <a:extLst>
                <a:ext uri="{FF2B5EF4-FFF2-40B4-BE49-F238E27FC236}">
                  <a16:creationId xmlns:a16="http://schemas.microsoft.com/office/drawing/2014/main" id="{5F0FF0FC-6898-4340-9DA4-351073E3ED8F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aphic 14">
            <a:extLst>
              <a:ext uri="{FF2B5EF4-FFF2-40B4-BE49-F238E27FC236}">
                <a16:creationId xmlns:a16="http://schemas.microsoft.com/office/drawing/2014/main" id="{3CF2F12F-7A2D-468C-A717-7C5F02B59E14}"/>
              </a:ext>
            </a:extLst>
          </p:cNvPr>
          <p:cNvGrpSpPr/>
          <p:nvPr userDrawn="1"/>
        </p:nvGrpSpPr>
        <p:grpSpPr>
          <a:xfrm>
            <a:off x="4116912" y="1672505"/>
            <a:ext cx="3961557" cy="3115832"/>
            <a:chOff x="2444748" y="555045"/>
            <a:chExt cx="7282048" cy="572745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59D55E-F507-4F94-BED4-75B0D278B12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C5D06C-BEA9-4FE1-9B00-FB291A82C93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2B6F7E-B45F-46ED-B32E-3E806DBC1AF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C50D37-33CF-4AC8-894C-7851011902A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1811BD-F80D-4DA0-90C0-751DD8EB1BD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BAADF7B-A5AB-47CC-A487-064B3C8736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6723C7-433E-49BC-BD53-CACE5ABB49E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BEF352A-E610-4C97-8351-EEB778A3542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aphic 14">
            <a:extLst>
              <a:ext uri="{FF2B5EF4-FFF2-40B4-BE49-F238E27FC236}">
                <a16:creationId xmlns:a16="http://schemas.microsoft.com/office/drawing/2014/main" id="{F0BA3A3B-4632-4293-B147-E05FF4F1BA0C}"/>
              </a:ext>
            </a:extLst>
          </p:cNvPr>
          <p:cNvGrpSpPr/>
          <p:nvPr userDrawn="1"/>
        </p:nvGrpSpPr>
        <p:grpSpPr>
          <a:xfrm>
            <a:off x="784384" y="2121344"/>
            <a:ext cx="2820225" cy="2218155"/>
            <a:chOff x="2444748" y="555045"/>
            <a:chExt cx="7282048" cy="572745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2E3F088-54E3-46E1-8FAB-4EB159B0D17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987F560-CBD6-4A1C-A61A-F3F64BC0067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D5FF0C-6A7C-4655-8874-B6EE383272C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5FC9B1-AFF5-4A0A-8666-D0889D8FFAC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6057FD-9A06-4649-ABF0-B79C6AB48C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C32FE8-6B7F-40EE-82F4-32814DF1A41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72557D-5685-472F-890B-C5A5A4DC0F1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975543C-1027-4F94-912E-5017992EE2C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aphic 14">
            <a:extLst>
              <a:ext uri="{FF2B5EF4-FFF2-40B4-BE49-F238E27FC236}">
                <a16:creationId xmlns:a16="http://schemas.microsoft.com/office/drawing/2014/main" id="{DE0FD0BF-CF2E-46D6-A7BD-964E52A0639C}"/>
              </a:ext>
            </a:extLst>
          </p:cNvPr>
          <p:cNvGrpSpPr/>
          <p:nvPr userDrawn="1"/>
        </p:nvGrpSpPr>
        <p:grpSpPr>
          <a:xfrm>
            <a:off x="8590771" y="2121344"/>
            <a:ext cx="2820225" cy="2218155"/>
            <a:chOff x="2444748" y="555045"/>
            <a:chExt cx="7282048" cy="572745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21EC3BD-B7BB-4E3A-AEB4-531BB8438A2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A698AD-30C1-4995-8D32-98853FE766D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A09449B-167B-4D89-8B0F-D66597DD94F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1135B8F-58C8-446E-8CC5-6B34367B7E4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E99CDE4-ACCA-400C-967A-1AF1EC5B8D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B7A6782-8F71-4422-81D4-98E4489D488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BD6801-3D99-4D15-AA2D-55835F289C8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B2E5AED-5AE2-42E6-8A56-CDDB1AAE2AA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CCE0383-63DF-4624-BAF5-0C83B9CA841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76171" y="1850553"/>
            <a:ext cx="3625268" cy="205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521C4F48-1BB1-49D0-84B3-B1EE9251779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17258" y="2250253"/>
            <a:ext cx="2570017" cy="1457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F74AB612-6E67-428E-9352-AFB927C2FA3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08105" y="2270243"/>
            <a:ext cx="2570017" cy="1457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144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3255649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0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36B5625-4D88-42D3-9A62-06A42DE373E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0706" y="42649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153C7A0-0C54-4119-87A3-B0DD3FB9406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58527" y="272682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7464E1D-B27A-42E5-9C22-F6F45E54F7D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628466" y="272682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C49E2F-3AC8-45AD-AFA7-5C62B4990440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398405" y="272682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0D3850A-2D9D-4730-9232-9938FFE84F37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168343" y="272682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9" name="그룹 63">
            <a:extLst>
              <a:ext uri="{FF2B5EF4-FFF2-40B4-BE49-F238E27FC236}">
                <a16:creationId xmlns:a16="http://schemas.microsoft.com/office/drawing/2014/main" id="{1D2BDBC2-E2A8-4027-9D79-B4D34418B138}"/>
              </a:ext>
            </a:extLst>
          </p:cNvPr>
          <p:cNvGrpSpPr/>
          <p:nvPr userDrawn="1"/>
        </p:nvGrpSpPr>
        <p:grpSpPr>
          <a:xfrm>
            <a:off x="914666" y="4956795"/>
            <a:ext cx="2049231" cy="144016"/>
            <a:chOff x="518969" y="4794870"/>
            <a:chExt cx="1679267" cy="144016"/>
          </a:xfrm>
        </p:grpSpPr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EBD5D1FD-809D-4F07-ACF1-F72D2B43E7DE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CCDE0A54-7CD0-465A-8724-BF500CE0E346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C9F39304-2EDF-4125-8B3C-362943F2D15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85A6431A-6BD3-45AF-98EA-F028F93F0792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39">
              <a:extLst>
                <a:ext uri="{FF2B5EF4-FFF2-40B4-BE49-F238E27FC236}">
                  <a16:creationId xmlns:a16="http://schemas.microsoft.com/office/drawing/2014/main" id="{5A299CA9-14A8-4767-9138-C97F10CD6C4D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62CF1983-EC73-49C2-9A61-F7A7BAD22867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70">
            <a:extLst>
              <a:ext uri="{FF2B5EF4-FFF2-40B4-BE49-F238E27FC236}">
                <a16:creationId xmlns:a16="http://schemas.microsoft.com/office/drawing/2014/main" id="{0B39C8FD-F998-4899-8BAC-55CF1582EFD7}"/>
              </a:ext>
            </a:extLst>
          </p:cNvPr>
          <p:cNvGrpSpPr/>
          <p:nvPr userDrawn="1"/>
        </p:nvGrpSpPr>
        <p:grpSpPr>
          <a:xfrm>
            <a:off x="3684605" y="4956795"/>
            <a:ext cx="2049231" cy="144016"/>
            <a:chOff x="2655206" y="4794870"/>
            <a:chExt cx="1679267" cy="144016"/>
          </a:xfrm>
        </p:grpSpPr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07C59967-7EEF-475A-A0C3-F3D281D48832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EA9B3081-48A3-4CBD-B953-22B9C133974D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44">
              <a:extLst>
                <a:ext uri="{FF2B5EF4-FFF2-40B4-BE49-F238E27FC236}">
                  <a16:creationId xmlns:a16="http://schemas.microsoft.com/office/drawing/2014/main" id="{878DF5CC-A574-4EA1-B8A3-9303138BCA6C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45">
              <a:extLst>
                <a:ext uri="{FF2B5EF4-FFF2-40B4-BE49-F238E27FC236}">
                  <a16:creationId xmlns:a16="http://schemas.microsoft.com/office/drawing/2014/main" id="{7BF9EA54-CF5F-4B48-AA40-F7285E266457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46">
              <a:extLst>
                <a:ext uri="{FF2B5EF4-FFF2-40B4-BE49-F238E27FC236}">
                  <a16:creationId xmlns:a16="http://schemas.microsoft.com/office/drawing/2014/main" id="{0D6AC55F-66E6-43BE-AD34-D2CE25057850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id="{085EF55D-29D1-478A-AA43-CC611ACD9C17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328E412B-60FD-4EE0-ADAD-9E120C2B513E}"/>
              </a:ext>
            </a:extLst>
          </p:cNvPr>
          <p:cNvGrpSpPr/>
          <p:nvPr userDrawn="1"/>
        </p:nvGrpSpPr>
        <p:grpSpPr>
          <a:xfrm>
            <a:off x="6454544" y="4956795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1144F186-44E5-413B-B6A8-13DF17FF4F44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02D13988-A6A5-4440-958D-E75AA4E8F792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5DFF077B-B26D-416D-B5ED-85D54AB19099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1CE50BEA-EADF-4C13-AF83-51B0D770B80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DEEA8899-AD34-4DF2-99E6-9C19AB659DAA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E5CC6944-65F2-4050-BDC4-C613DCEC7205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84">
            <a:extLst>
              <a:ext uri="{FF2B5EF4-FFF2-40B4-BE49-F238E27FC236}">
                <a16:creationId xmlns:a16="http://schemas.microsoft.com/office/drawing/2014/main" id="{F06700BF-C08E-489C-8809-23241A4577CB}"/>
              </a:ext>
            </a:extLst>
          </p:cNvPr>
          <p:cNvGrpSpPr/>
          <p:nvPr userDrawn="1"/>
        </p:nvGrpSpPr>
        <p:grpSpPr>
          <a:xfrm>
            <a:off x="9224482" y="4956795"/>
            <a:ext cx="2049231" cy="144016"/>
            <a:chOff x="6927681" y="4794870"/>
            <a:chExt cx="1679267" cy="144016"/>
          </a:xfrm>
        </p:grpSpPr>
        <p:sp>
          <p:nvSpPr>
            <p:cNvPr id="32" name="Rectangle 57">
              <a:extLst>
                <a:ext uri="{FF2B5EF4-FFF2-40B4-BE49-F238E27FC236}">
                  <a16:creationId xmlns:a16="http://schemas.microsoft.com/office/drawing/2014/main" id="{EAC41B5C-CC10-4816-B97C-A1586CDC479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id="{84ACC653-F136-456E-A8AE-7A3E4CDAB103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3548B493-8BCC-4C81-B406-DE072987B035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98B7CB0B-2E7A-40CE-A124-54135B3B85B5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95CB2A06-35B5-4E13-9ECF-4C75E735451F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F4255189-55CE-494C-A1E3-E47DB93AD237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883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170324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914400"/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914400"/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58571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80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B0FE-F850-43FF-9F14-A4E1BCF06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28547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mic Sans MS" pitchFamily="66" charset="0"/>
              </a:rPr>
              <a:t>Sosialisasi</a:t>
            </a:r>
            <a:r>
              <a:rPr lang="en-US" dirty="0">
                <a:latin typeface="Comic Sans MS" pitchFamily="66" charset="0"/>
              </a:rPr>
              <a:t> 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INSTRUMEN PENILAIAN KINERJA GURU 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BIDANG PENDIDIKAN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2024 - 2025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3E191-E485-4062-A28A-126C2FB27029}"/>
              </a:ext>
            </a:extLst>
          </p:cNvPr>
          <p:cNvSpPr txBox="1"/>
          <p:nvPr/>
        </p:nvSpPr>
        <p:spPr>
          <a:xfrm>
            <a:off x="740021" y="3338475"/>
            <a:ext cx="105375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BERSAMA MANAJER PENDIDIKAN </a:t>
            </a:r>
          </a:p>
          <a:p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SEKOLAH NASIONAL NUSAPUTERA</a:t>
            </a:r>
          </a:p>
          <a:p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Feb 2025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. PENGEMBANGAN 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c. Support pilar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3" y="1715957"/>
            <a:ext cx="11029615" cy="514204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100" dirty="0"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1.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Penguasaan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Bahasa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Asing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: Bhs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Inggris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/Bhs Mandarin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menggunakan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Bhs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Asing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membuka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menutup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baik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serta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percakapan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sederhana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Dibuktikan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video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saat</a:t>
            </a:r>
            <a:endParaRPr lang="en-US" sz="8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menggunakan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Bahasa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Asing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a  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membuka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menutup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							    	    	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</a:rPr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b  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membuka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menutup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serta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</a:t>
            </a:r>
            <a:r>
              <a:rPr lang="en-US" sz="8000" b="1" dirty="0" err="1">
                <a:solidFill>
                  <a:schemeClr val="tx1"/>
                </a:solidFill>
                <a:latin typeface="Comic Sans MS" pitchFamily="66" charset="0"/>
              </a:rPr>
              <a:t>ercakapan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b="1" dirty="0" err="1">
                <a:solidFill>
                  <a:schemeClr val="tx1"/>
                </a:solidFill>
                <a:latin typeface="Comic Sans MS" pitchFamily="66" charset="0"/>
              </a:rPr>
              <a:t>sederhana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</a:rPr>
              <a:t>         2</a:t>
            </a:r>
            <a:endParaRPr lang="en-US" sz="8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	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c  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membuka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menutup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serta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percakapan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aktif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											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</a:rPr>
              <a:t>3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								</a:t>
            </a:r>
          </a:p>
          <a:p>
            <a:pPr marL="0" indent="0">
              <a:buNone/>
            </a:pPr>
            <a:endParaRPr lang="en-US" sz="23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i. PENGEMBANGAN 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c. Support pilar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876926"/>
            <a:ext cx="12083716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2.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Kewirausahaan</a:t>
            </a:r>
            <a:endParaRPr lang="en-US" sz="88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Untuk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siswa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TK dan SD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kelas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kecil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(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kls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I- III )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boleh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berupa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pameran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hasil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karya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a Hasil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karya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dipamerkan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nilai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jual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menarik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dipamerkan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.	     4																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b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dibuat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oleh guru TK dan SD  (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kls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I-III)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meliputi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pendahuluan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dokumentasi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dan daftar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pengunjung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, Kesan dan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pesan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pengunjung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                                        4</a:t>
            </a:r>
          </a:p>
          <a:p>
            <a:pPr marL="0" indent="0">
              <a:buNone/>
            </a:pPr>
            <a:endParaRPr lang="en-US" sz="72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72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7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8103-F225-5AB2-AD56-7C15947C9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7A66-1C94-C8D9-D8E0-6199A145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i. PENGEMBANGAN 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c. Support pilar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61D2-D795-E368-7FEA-AA4E3CCE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035950"/>
            <a:ext cx="11449877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8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Untuk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kls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IV- VI 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berupa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     </a:t>
            </a:r>
          </a:p>
          <a:p>
            <a:pPr marL="0" indent="0">
              <a:buNone/>
            </a:pP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Proyek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kewirausahaan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pameran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perayaan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dibuktikan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dengan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a 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Perencanaan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( proposal )													2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b  Video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presentasi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siswa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pembuatan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perayaan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		2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c   Selling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( online / offline )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pameran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perayaan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				2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d  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dibuat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siswa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													2</a:t>
            </a:r>
          </a:p>
          <a:p>
            <a:pPr marL="0" indent="0">
              <a:buNone/>
            </a:pPr>
            <a:endParaRPr lang="en-US" sz="88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pelaporan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: </a:t>
            </a:r>
          </a:p>
          <a:p>
            <a:pPr>
              <a:buFont typeface="Wingdings" pitchFamily="2" charset="2"/>
              <a:buChar char="v"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memuat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dokumentasi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seluruh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rangkaian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.	</a:t>
            </a:r>
          </a:p>
          <a:p>
            <a:pPr>
              <a:buFont typeface="Wingdings" pitchFamily="2" charset="2"/>
              <a:buChar char="v"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data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pengunjung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dan Kesan dan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pesan</a:t>
            </a:r>
            <a:endParaRPr lang="en-US" sz="88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88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Note :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proyek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pameran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dilakukan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kolaborasi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maka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proposal dan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FF0000"/>
                </a:solidFill>
                <a:latin typeface="Comic Sans MS" pitchFamily="66" charset="0"/>
              </a:rPr>
              <a:t>harus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FF0000"/>
                </a:solidFill>
                <a:latin typeface="Comic Sans MS" pitchFamily="66" charset="0"/>
              </a:rPr>
              <a:t>berbeda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mulai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anak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dibimbing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, selling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dokumentasi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dan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disusun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		</a:t>
            </a:r>
          </a:p>
          <a:p>
            <a:pPr>
              <a:buFont typeface="Wingdings" pitchFamily="2" charset="2"/>
              <a:buChar char="v"/>
            </a:pP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80799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i. PENGEMBANGAN 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c. Support pilar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035950"/>
            <a:ext cx="11449877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8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Untuk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kls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VII- XII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berupa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project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Kewirausahaan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    </a:t>
            </a:r>
          </a:p>
          <a:p>
            <a:pPr marL="0" indent="0">
              <a:buNone/>
            </a:pP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Proyek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kewirausahaan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pameran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perayaan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dibuktikan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itchFamily="66" charset="0"/>
              </a:rPr>
              <a:t>dengan</a:t>
            </a:r>
            <a:r>
              <a:rPr lang="en-US" sz="8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a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Perencanaan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( proposal )													2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b Video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presentasi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siswa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pembuatan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perayaan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		2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c Selling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( online / offline )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pameran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perayaan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				2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d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Pelaporan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															2</a:t>
            </a:r>
          </a:p>
          <a:p>
            <a:pPr marL="0" indent="0">
              <a:buNone/>
            </a:pP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pelaporan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: </a:t>
            </a:r>
          </a:p>
          <a:p>
            <a:pPr>
              <a:buFont typeface="Wingdings" pitchFamily="2" charset="2"/>
              <a:buChar char="v"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Jika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pameran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perayaan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maka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memuat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dokumentasi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seluruh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rangkaian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(1) dan data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pengunjung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laba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8800" dirty="0" err="1">
                <a:solidFill>
                  <a:schemeClr val="tx1"/>
                </a:solidFill>
                <a:latin typeface="Comic Sans MS" pitchFamily="66" charset="0"/>
              </a:rPr>
              <a:t>rugi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 (1)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Note :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proyek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pameran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dilakukan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kolaborasi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maka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proposal dan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FF0000"/>
                </a:solidFill>
                <a:latin typeface="Comic Sans MS" pitchFamily="66" charset="0"/>
              </a:rPr>
              <a:t>harus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FF0000"/>
                </a:solidFill>
                <a:latin typeface="Comic Sans MS" pitchFamily="66" charset="0"/>
              </a:rPr>
              <a:t>berbeda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mulai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anak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dibimbing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, selling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dokumentasi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dan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disusun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		</a:t>
            </a:r>
          </a:p>
          <a:p>
            <a:pPr>
              <a:buFont typeface="Wingdings" pitchFamily="2" charset="2"/>
              <a:buChar char="v"/>
            </a:pP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3923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. PENGEMBANGAN 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D. </a:t>
            </a:r>
            <a:r>
              <a:rPr lang="en-US" dirty="0" err="1">
                <a:latin typeface="Comic Sans MS" pitchFamily="66" charset="0"/>
              </a:rPr>
              <a:t>Mengikuti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lomba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sesuai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kompetensinya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6926"/>
            <a:ext cx="11029615" cy="4776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Guru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mengikuti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lomba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sesuai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kompetensinya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mic Sans MS" pitchFamily="66" charset="0"/>
              </a:rPr>
              <a:t>Dibuktikan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dengan</a:t>
            </a:r>
            <a:r>
              <a:rPr lang="en-US" sz="2200" dirty="0">
                <a:latin typeface="Comic Sans MS" pitchFamily="66" charset="0"/>
              </a:rPr>
              <a:t> : Surat </a:t>
            </a:r>
            <a:r>
              <a:rPr lang="en-US" sz="2200" dirty="0" err="1">
                <a:latin typeface="Comic Sans MS" pitchFamily="66" charset="0"/>
              </a:rPr>
              <a:t>tugas</a:t>
            </a:r>
            <a:r>
              <a:rPr lang="en-US" sz="2200" dirty="0">
                <a:latin typeface="Comic Sans MS" pitchFamily="66" charset="0"/>
              </a:rPr>
              <a:t>, </a:t>
            </a:r>
            <a:r>
              <a:rPr lang="en-US" sz="2200" dirty="0" err="1">
                <a:latin typeface="Comic Sans MS" pitchFamily="66" charset="0"/>
              </a:rPr>
              <a:t>Dokumentasi,sertifikat</a:t>
            </a:r>
            <a:endParaRPr lang="en-US" sz="2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200" dirty="0">
                <a:latin typeface="Comic Sans MS" pitchFamily="66" charset="0"/>
              </a:rPr>
              <a:t>    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1.Peserta					 												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2.Lolos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babak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penyisihan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													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3.Juara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( minimal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kejuaraan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internal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institusi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jenjang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)			3	</a:t>
            </a:r>
            <a:r>
              <a:rPr lang="en-US" sz="2200" dirty="0">
                <a:latin typeface="Comic Sans MS" pitchFamily="66" charset="0"/>
              </a:rPr>
              <a:t>				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Note :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Dipilih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hasil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kejuaraan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tertinggi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Skor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dapat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digabung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antara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peserta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dan lolos/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juara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   (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khusus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untuk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lomba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yang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diselenggarakan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oleh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eksternal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Kolaborasi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kepala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jenjang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dapat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melaksanakan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lomba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kompetensi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guru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sendiri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apabila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tidak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ada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lomba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yg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diselenggarakan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mic Sans MS" pitchFamily="66" charset="0"/>
              </a:rPr>
              <a:t>pihak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 external</a:t>
            </a: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4BD410-E9AF-E4A3-4035-5AF4E5486CBD}"/>
              </a:ext>
            </a:extLst>
          </p:cNvPr>
          <p:cNvSpPr/>
          <p:nvPr/>
        </p:nvSpPr>
        <p:spPr>
          <a:xfrm>
            <a:off x="10727140" y="941696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600D36-5053-0AFA-29E5-1E6F617D7624}"/>
              </a:ext>
            </a:extLst>
          </p:cNvPr>
          <p:cNvSpPr/>
          <p:nvPr/>
        </p:nvSpPr>
        <p:spPr>
          <a:xfrm>
            <a:off x="9906171" y="895085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4703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2643"/>
            <a:ext cx="11029616" cy="10138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ii. </a:t>
            </a:r>
            <a:r>
              <a:rPr lang="en-US" dirty="0" err="1">
                <a:latin typeface="Comic Sans MS" pitchFamily="66" charset="0"/>
              </a:rPr>
              <a:t>PENGEMBANGAn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siswa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a. </a:t>
            </a:r>
            <a:r>
              <a:rPr lang="en-US" dirty="0" err="1">
                <a:latin typeface="Comic Sans MS" pitchFamily="66" charset="0"/>
              </a:rPr>
              <a:t>Kegiatan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pembimbingan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lomba</a:t>
            </a:r>
            <a:r>
              <a:rPr lang="en-US" dirty="0">
                <a:latin typeface="Comic Sans MS" pitchFamily="66" charset="0"/>
              </a:rPr>
              <a:t>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1463"/>
            <a:ext cx="11029615" cy="477653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1.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Peserta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internal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kompetensi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>
                <a:latin typeface="Comic Sans MS" pitchFamily="66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200" dirty="0" err="1">
                <a:solidFill>
                  <a:srgbClr val="FF0000"/>
                </a:solidFill>
                <a:latin typeface="Comic Sans MS" pitchFamily="66" charset="0"/>
              </a:rPr>
              <a:t>Dibuktikan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postingan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IG </a:t>
            </a:r>
            <a:r>
              <a:rPr lang="en-US" sz="7200" dirty="0" err="1">
                <a:solidFill>
                  <a:srgbClr val="FF0000"/>
                </a:solidFill>
                <a:latin typeface="Comic Sans MS" pitchFamily="66" charset="0"/>
              </a:rPr>
              <a:t>pribadi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 guru (</a:t>
            </a:r>
            <a:r>
              <a:rPr lang="en-US" sz="7200" b="1" dirty="0">
                <a:solidFill>
                  <a:srgbClr val="FF0000"/>
                </a:solidFill>
                <a:latin typeface="Comic Sans MS" pitchFamily="66" charset="0"/>
              </a:rPr>
              <a:t>nama </a:t>
            </a:r>
            <a:r>
              <a:rPr lang="en-US" sz="7200" b="1" dirty="0" err="1">
                <a:solidFill>
                  <a:srgbClr val="FF0000"/>
                </a:solidFill>
                <a:latin typeface="Comic Sans MS" pitchFamily="66" charset="0"/>
              </a:rPr>
              <a:t>akun</a:t>
            </a:r>
            <a:r>
              <a:rPr lang="en-US" sz="72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200" b="1" dirty="0" err="1">
                <a:solidFill>
                  <a:srgbClr val="FF0000"/>
                </a:solidFill>
                <a:latin typeface="Comic Sans MS" pitchFamily="66" charset="0"/>
              </a:rPr>
              <a:t>sesuai</a:t>
            </a:r>
            <a:r>
              <a:rPr lang="en-US" sz="7200" b="1" dirty="0">
                <a:solidFill>
                  <a:srgbClr val="FF0000"/>
                </a:solidFill>
                <a:latin typeface="Comic Sans MS" pitchFamily="66" charset="0"/>
              </a:rPr>
              <a:t> nama guru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surat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tugas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dari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pimpinan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jenjang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dan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laporan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kegiatan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dan </a:t>
            </a: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foto</a:t>
            </a:r>
            <a:r>
              <a:rPr lang="en-US" sz="7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kegiatan</a:t>
            </a:r>
            <a:endParaRPr lang="en-US" sz="70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piagam</a:t>
            </a:r>
            <a:r>
              <a:rPr lang="en-US" sz="70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sertifikat</a:t>
            </a:r>
            <a:r>
              <a:rPr lang="en-US" sz="7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kejuaraan</a:t>
            </a:r>
            <a:r>
              <a:rPr lang="en-US" sz="7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sz="7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1.Pembimbing/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pendamping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peserta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2.Pembimbing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pemenang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	  							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Note</a:t>
            </a:r>
            <a:r>
              <a:rPr lang="en-US" sz="7200" dirty="0">
                <a:latin typeface="Comic Sans MS" pitchFamily="66" charset="0"/>
              </a:rPr>
              <a:t> :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internal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diselenggarakan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oleh guru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evaluasi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menyertakan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pemenang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(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jika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diselenggarakan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oleh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jenjang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institusi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).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9F9E3B-4497-4550-3B90-35761AA4BFEA}"/>
              </a:ext>
            </a:extLst>
          </p:cNvPr>
          <p:cNvSpPr/>
          <p:nvPr/>
        </p:nvSpPr>
        <p:spPr>
          <a:xfrm>
            <a:off x="10727140" y="941696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6527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99FBA-3CF4-1703-4724-43EDC41EE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7EA7-2B48-2D7A-4B7F-83355E47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2643"/>
            <a:ext cx="11029616" cy="10138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ii. </a:t>
            </a:r>
            <a:r>
              <a:rPr lang="en-US" dirty="0" err="1">
                <a:latin typeface="Comic Sans MS" pitchFamily="66" charset="0"/>
              </a:rPr>
              <a:t>PENGEMBANGAn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siswa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a. </a:t>
            </a:r>
            <a:r>
              <a:rPr lang="en-US" dirty="0" err="1">
                <a:latin typeface="Comic Sans MS" pitchFamily="66" charset="0"/>
              </a:rPr>
              <a:t>Kegiatan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pembimbingan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lomba</a:t>
            </a:r>
            <a:r>
              <a:rPr lang="en-US" dirty="0">
                <a:latin typeface="Comic Sans MS" pitchFamily="66" charset="0"/>
              </a:rPr>
              <a:t>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B641-33A7-327F-6CD6-D45F142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1463"/>
            <a:ext cx="11029615" cy="477653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1.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Peserta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internal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kompetensi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>
                <a:latin typeface="Comic Sans MS" pitchFamily="66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200" dirty="0" err="1">
                <a:solidFill>
                  <a:srgbClr val="FF0000"/>
                </a:solidFill>
                <a:latin typeface="Comic Sans MS" pitchFamily="66" charset="0"/>
              </a:rPr>
              <a:t>Dibuktikan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postingan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IG </a:t>
            </a:r>
            <a:r>
              <a:rPr lang="en-US" sz="7200" dirty="0" err="1">
                <a:solidFill>
                  <a:srgbClr val="FF0000"/>
                </a:solidFill>
                <a:latin typeface="Comic Sans MS" pitchFamily="66" charset="0"/>
              </a:rPr>
              <a:t>pribadi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 guru (</a:t>
            </a:r>
            <a:r>
              <a:rPr lang="en-US" sz="7200" b="1" dirty="0">
                <a:solidFill>
                  <a:srgbClr val="FF0000"/>
                </a:solidFill>
                <a:latin typeface="Comic Sans MS" pitchFamily="66" charset="0"/>
              </a:rPr>
              <a:t>nama </a:t>
            </a:r>
            <a:r>
              <a:rPr lang="en-US" sz="7200" b="1" dirty="0" err="1">
                <a:solidFill>
                  <a:srgbClr val="FF0000"/>
                </a:solidFill>
                <a:latin typeface="Comic Sans MS" pitchFamily="66" charset="0"/>
              </a:rPr>
              <a:t>akun</a:t>
            </a:r>
            <a:r>
              <a:rPr lang="en-US" sz="72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200" b="1" dirty="0" err="1">
                <a:solidFill>
                  <a:srgbClr val="FF0000"/>
                </a:solidFill>
                <a:latin typeface="Comic Sans MS" pitchFamily="66" charset="0"/>
              </a:rPr>
              <a:t>sesuai</a:t>
            </a:r>
            <a:r>
              <a:rPr lang="en-US" sz="7200" b="1" dirty="0">
                <a:solidFill>
                  <a:srgbClr val="FF0000"/>
                </a:solidFill>
                <a:latin typeface="Comic Sans MS" pitchFamily="66" charset="0"/>
              </a:rPr>
              <a:t> nama guru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surat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tugas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dari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pimpinan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jenjang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dan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laporan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800" dirty="0" err="1">
                <a:solidFill>
                  <a:srgbClr val="FF0000"/>
                </a:solidFill>
                <a:latin typeface="Comic Sans MS" pitchFamily="66" charset="0"/>
              </a:rPr>
              <a:t>kegiatan</a:t>
            </a:r>
            <a:r>
              <a:rPr lang="en-US" sz="6800" dirty="0">
                <a:solidFill>
                  <a:srgbClr val="FF0000"/>
                </a:solidFill>
                <a:latin typeface="Comic Sans MS" pitchFamily="66" charset="0"/>
              </a:rPr>
              <a:t> dan </a:t>
            </a: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foto</a:t>
            </a:r>
            <a:r>
              <a:rPr lang="en-US" sz="7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kegiatan</a:t>
            </a:r>
            <a:endParaRPr lang="en-US" sz="70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piagam</a:t>
            </a:r>
            <a:r>
              <a:rPr lang="en-US" sz="70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sertifikat</a:t>
            </a:r>
            <a:r>
              <a:rPr lang="en-US" sz="7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omic Sans MS" pitchFamily="66" charset="0"/>
              </a:rPr>
              <a:t>kejuaraan</a:t>
            </a:r>
            <a:r>
              <a:rPr lang="en-US" sz="7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sz="7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353BAD-6FC8-C202-EE1A-E5C2D1E31A86}"/>
              </a:ext>
            </a:extLst>
          </p:cNvPr>
          <p:cNvSpPr/>
          <p:nvPr/>
        </p:nvSpPr>
        <p:spPr>
          <a:xfrm>
            <a:off x="10727140" y="941696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6214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II. </a:t>
            </a:r>
            <a:r>
              <a:rPr lang="en-US" dirty="0" err="1">
                <a:latin typeface="Comic Sans MS" pitchFamily="66" charset="0"/>
              </a:rPr>
              <a:t>Pengembangan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siswa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b. </a:t>
            </a:r>
            <a:r>
              <a:rPr lang="en-US" dirty="0" err="1">
                <a:latin typeface="Comic Sans MS" pitchFamily="66" charset="0"/>
              </a:rPr>
              <a:t>Kegiatan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eksternal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4" y="2422472"/>
            <a:ext cx="11029615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>
                <a:solidFill>
                  <a:schemeClr val="tx1"/>
                </a:solidFill>
                <a:latin typeface="Comic Sans MS" panose="030F0702030302020204" pitchFamily="66" charset="0"/>
              </a:rPr>
              <a:t>											</a:t>
            </a:r>
          </a:p>
          <a:p>
            <a:pPr marL="0" indent="0">
              <a:buNone/>
            </a:pPr>
            <a:endParaRPr lang="en-US" sz="7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PEMBIMBING LOMBA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1.Pendamping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lomba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													1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2.Pembimbing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peserta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lomba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												1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3.Pembimbing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pemenang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lomba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dan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meraih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kejuaraan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tingkat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kecamatan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			2</a:t>
            </a:r>
          </a:p>
          <a:p>
            <a:pPr marL="0" indent="0">
              <a:buNone/>
            </a:pP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Pembimbingan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pemenang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lomba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dan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meraih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kejuaraan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tingkat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kota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				3</a:t>
            </a:r>
          </a:p>
          <a:p>
            <a:pPr marL="0" indent="0">
              <a:buNone/>
            </a:pP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Pembimbingan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pemenang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lomba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dan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meraih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kejuaraan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tingkat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Propinsi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			4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Note : </a:t>
            </a:r>
          </a:p>
          <a:p>
            <a:pPr marL="0" indent="0">
              <a:buNone/>
            </a:pP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Dipilih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hasil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kejuaraan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tertinggi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0" indent="0">
              <a:buNone/>
            </a:pP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b="1" dirty="0">
                <a:solidFill>
                  <a:schemeClr val="tx1"/>
                </a:solidFill>
                <a:latin typeface="Comic Sans MS" pitchFamily="66" charset="0"/>
              </a:rPr>
              <a:t>guru </a:t>
            </a:r>
            <a:r>
              <a:rPr lang="en-US" sz="6400" b="1" dirty="0" err="1">
                <a:solidFill>
                  <a:schemeClr val="tx1"/>
                </a:solidFill>
                <a:latin typeface="Comic Sans MS" pitchFamily="66" charset="0"/>
              </a:rPr>
              <a:t>pembimbing</a:t>
            </a:r>
            <a:r>
              <a:rPr lang="en-US" sz="64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b="1" dirty="0" err="1">
                <a:solidFill>
                  <a:schemeClr val="tx1"/>
                </a:solidFill>
                <a:latin typeface="Comic Sans MS" pitchFamily="66" charset="0"/>
              </a:rPr>
              <a:t>lomba</a:t>
            </a:r>
            <a:r>
              <a:rPr lang="en-US" sz="64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b="1" dirty="0" err="1">
                <a:solidFill>
                  <a:schemeClr val="tx1"/>
                </a:solidFill>
                <a:latin typeface="Comic Sans MS" pitchFamily="66" charset="0"/>
              </a:rPr>
              <a:t>eksternal</a:t>
            </a:r>
            <a:r>
              <a:rPr lang="en-US" sz="64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b="1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64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b="1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64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b="1" dirty="0" err="1">
                <a:solidFill>
                  <a:schemeClr val="tx1"/>
                </a:solidFill>
                <a:latin typeface="Comic Sans MS" pitchFamily="66" charset="0"/>
              </a:rPr>
              <a:t>kompetensinya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Kecuali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jika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guru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kompetensi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tambahan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diberikan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surat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tugas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khusus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pembimbingan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dari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pimpinan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jenjang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dilampiri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dengan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bukti</a:t>
            </a:r>
            <a:r>
              <a:rPr lang="en-US" sz="6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rgbClr val="FF0000"/>
                </a:solidFill>
                <a:latin typeface="Comic Sans MS" pitchFamily="66" charset="0"/>
              </a:rPr>
              <a:t>kompetensi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dimiliki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guru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tersebut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berupa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legalitas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pengakuan</a:t>
            </a:r>
            <a:r>
              <a:rPr lang="en-US" sz="6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itchFamily="66" charset="0"/>
              </a:rPr>
              <a:t>kompetensi</a:t>
            </a:r>
            <a:r>
              <a:rPr lang="id-ID" sz="6400" dirty="0">
                <a:solidFill>
                  <a:schemeClr val="tx1"/>
                </a:solidFill>
                <a:latin typeface="Comic Sans MS" pitchFamily="66" charset="0"/>
              </a:rPr>
              <a:t>, seperti sertifikat kompetensi maupun piagam kejuaraan yg pernah diraih.</a:t>
            </a:r>
            <a:endParaRPr lang="en-US" sz="6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72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</a:t>
            </a:r>
          </a:p>
          <a:p>
            <a:pPr marL="0" indent="0">
              <a:buNone/>
            </a:pPr>
            <a:endParaRPr lang="en-US" sz="7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72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C847AD-646A-9508-5FDB-A8AE8F3B40C7}"/>
              </a:ext>
            </a:extLst>
          </p:cNvPr>
          <p:cNvSpPr/>
          <p:nvPr/>
        </p:nvSpPr>
        <p:spPr>
          <a:xfrm>
            <a:off x="10727140" y="941696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127438-F9E0-CFB9-8FFA-F1013C7B619B}"/>
              </a:ext>
            </a:extLst>
          </p:cNvPr>
          <p:cNvSpPr/>
          <p:nvPr/>
        </p:nvSpPr>
        <p:spPr>
          <a:xfrm>
            <a:off x="9906171" y="895085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2593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II. </a:t>
            </a:r>
            <a:r>
              <a:rPr lang="en-US" dirty="0" err="1">
                <a:latin typeface="Comic Sans MS" pitchFamily="66" charset="0"/>
              </a:rPr>
              <a:t>Pengembangan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siswa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b. </a:t>
            </a:r>
            <a:r>
              <a:rPr lang="en-US" dirty="0" err="1">
                <a:latin typeface="Comic Sans MS" pitchFamily="66" charset="0"/>
              </a:rPr>
              <a:t>Kegiatan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eksternal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6926"/>
            <a:ext cx="11029615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latin typeface="Comic Sans MS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4. PENDAMPINGAN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id-ID" sz="8000" dirty="0">
                <a:solidFill>
                  <a:srgbClr val="FF0000"/>
                </a:solidFill>
                <a:latin typeface="Comic Sans MS" pitchFamily="66" charset="0"/>
              </a:rPr>
              <a:t>Dibuktikan dengan surat tugas dari Pimpinan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Jenjang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dan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foto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kegiatan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didampingi</a:t>
            </a:r>
            <a:endParaRPr lang="en-US" sz="8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Pendamping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outingclass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prakerin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/ fieldtrip		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Pendamping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tampilan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/event/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pameran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PPD                            </a:t>
            </a:r>
            <a:r>
              <a:rPr lang="en-US" sz="8000" dirty="0">
                <a:solidFill>
                  <a:srgbClr val="FF3300"/>
                </a:solidFill>
                <a:latin typeface="Comic Sans MS" pitchFamily="66" charset="0"/>
              </a:rPr>
              <a:t>		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Pendamping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home visit								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Note :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Surat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tugas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home visit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dilengkapi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nama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anak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dan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alasan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home visit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Foto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tampak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siswa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dan 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pendamping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boleh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sama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guru lain)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Satu 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melaksanakan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ketiga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tsb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– </a:t>
            </a:r>
            <a:r>
              <a:rPr lang="en-US" sz="8000" b="1" dirty="0" err="1">
                <a:solidFill>
                  <a:schemeClr val="tx1"/>
                </a:solidFill>
                <a:latin typeface="Comic Sans MS" pitchFamily="66" charset="0"/>
              </a:rPr>
              <a:t>skor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b="1" dirty="0" err="1">
                <a:solidFill>
                  <a:schemeClr val="tx1"/>
                </a:solidFill>
                <a:latin typeface="Comic Sans MS" pitchFamily="66" charset="0"/>
              </a:rPr>
              <a:t>akumulatif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8800" dirty="0">
                <a:solidFill>
                  <a:schemeClr val="tx1"/>
                </a:solidFill>
                <a:latin typeface="Comic Sans MS" pitchFamily="66" charset="0"/>
              </a:rPr>
              <a:t>				</a:t>
            </a:r>
            <a:r>
              <a:rPr lang="en-US" sz="2900" dirty="0">
                <a:solidFill>
                  <a:schemeClr val="tx1"/>
                </a:solidFill>
                <a:latin typeface="Comic Sans MS" pitchFamily="66" charset="0"/>
              </a:rPr>
              <a:t>				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29D13-CD15-C960-706E-31847729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780" y="895085"/>
            <a:ext cx="634039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4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260"/>
            <a:ext cx="11029616" cy="56957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Guru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memberikan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pendampingan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kepada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teman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sejawat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Dibuktikan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dengan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surat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tugas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dari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Kasek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jurnal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pendampingan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dan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foto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kegiatan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saat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pendampingan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dan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hasil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pendampingan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Pendampingan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teman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sejawat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				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Note :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Jurnal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pendampingan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memuat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Konten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pendampingan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Tandatangan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pendamping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dan guru yang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didampingi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Diketahui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oleh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pimpinan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jenjang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**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Pendampingan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dilakukan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kepada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Guru,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terkait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pembelajaran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pengelolaan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kelas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penilaian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III. </a:t>
            </a:r>
            <a:r>
              <a:rPr lang="en-US" dirty="0" err="1">
                <a:latin typeface="Comic Sans MS" pitchFamily="66" charset="0"/>
              </a:rPr>
              <a:t>Pengembangan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teman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sejawat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a. </a:t>
            </a:r>
            <a:r>
              <a:rPr lang="en-US" dirty="0" err="1">
                <a:latin typeface="Comic Sans MS" pitchFamily="66" charset="0"/>
              </a:rPr>
              <a:t>Pendampingan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teman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sejawat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3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>
              <a:defRPr/>
            </a:pPr>
            <a:r>
              <a:rPr kumimoji="1" lang="en-US" altLang="ko-KR" sz="3600" dirty="0">
                <a:latin typeface="Comic Sans MS" pitchFamily="66" charset="0"/>
                <a:ea typeface="굴림" pitchFamily="34" charset="-127"/>
              </a:rPr>
              <a:t>TUJUAN PKG BIDANG PENDIDIKAN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07000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342900" indent="-342900" algn="just">
              <a:lnSpc>
                <a:spcPct val="160000"/>
              </a:lnSpc>
              <a:buAutoNum type="arabicPeriod"/>
            </a:pPr>
            <a:endParaRPr lang="en-US" sz="6400" dirty="0">
              <a:solidFill>
                <a:schemeClr val="tx1"/>
              </a:solidFill>
              <a:latin typeface="Comic Sans MS" pitchFamily="66" charset="0"/>
              <a:ea typeface="굴림" pitchFamily="34" charset="-127"/>
            </a:endParaRP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Memotret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Kinerja 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secara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professional (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menggunakan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4 KOMPONEN )</a:t>
            </a: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Meng- collect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portofolio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secara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online</a:t>
            </a: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Memetakan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kompetensi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guru dan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menindaklanjutinya</a:t>
            </a:r>
            <a:endParaRPr lang="en-US" sz="8000" dirty="0">
              <a:solidFill>
                <a:schemeClr val="tx1"/>
              </a:solidFill>
              <a:latin typeface="Comic Sans MS" pitchFamily="66" charset="0"/>
              <a:ea typeface="굴림" pitchFamily="34" charset="-127"/>
            </a:endParaRP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Membudayakan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karakter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IDOLA (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Inovasi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Disiplin,Kolaboratif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) </a:t>
            </a: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Memotivasi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teman2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menjadi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 “GURU MASA DEPAN” yang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menerapkan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4B (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Belajar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Berkembang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Berbagi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, dan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Berpartisipasi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)</a:t>
            </a: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Meningkatkan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kesejahteraan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guru (</a:t>
            </a:r>
            <a:r>
              <a:rPr lang="en-US" sz="8000" i="1" dirty="0" err="1">
                <a:solidFill>
                  <a:srgbClr val="FF0000"/>
                </a:solidFill>
                <a:latin typeface="Comic Sans MS" pitchFamily="66" charset="0"/>
                <a:ea typeface="굴림" pitchFamily="34" charset="-127"/>
              </a:rPr>
              <a:t>kenaikan</a:t>
            </a:r>
            <a:r>
              <a:rPr lang="en-US" sz="8000" i="1" dirty="0">
                <a:solidFill>
                  <a:srgbClr val="FF0000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i="1" dirty="0" err="1">
                <a:solidFill>
                  <a:srgbClr val="FF0000"/>
                </a:solidFill>
                <a:latin typeface="Comic Sans MS" pitchFamily="66" charset="0"/>
                <a:ea typeface="굴림" pitchFamily="34" charset="-127"/>
              </a:rPr>
              <a:t>gaji</a:t>
            </a:r>
            <a:r>
              <a:rPr lang="en-US" sz="8000" i="1" dirty="0">
                <a:solidFill>
                  <a:srgbClr val="FF0000"/>
                </a:solidFill>
                <a:latin typeface="Comic Sans MS" pitchFamily="66" charset="0"/>
                <a:ea typeface="굴림" pitchFamily="34" charset="-127"/>
              </a:rPr>
              <a:t>, </a:t>
            </a:r>
            <a:r>
              <a:rPr lang="en-US" sz="8000" i="1" dirty="0" err="1">
                <a:solidFill>
                  <a:srgbClr val="FF0000"/>
                </a:solidFill>
                <a:latin typeface="Comic Sans MS" pitchFamily="66" charset="0"/>
                <a:ea typeface="굴림" pitchFamily="34" charset="-127"/>
              </a:rPr>
              <a:t>penundaan</a:t>
            </a:r>
            <a:r>
              <a:rPr lang="en-US" sz="8000" i="1" dirty="0">
                <a:solidFill>
                  <a:srgbClr val="FF0000"/>
                </a:solidFill>
                <a:latin typeface="Comic Sans MS" pitchFamily="66" charset="0"/>
                <a:ea typeface="굴림" pitchFamily="34" charset="-127"/>
              </a:rPr>
              <a:t> index)</a:t>
            </a:r>
          </a:p>
          <a:p>
            <a:pPr marL="342900" indent="-342900" algn="just">
              <a:lnSpc>
                <a:spcPct val="160000"/>
              </a:lnSpc>
              <a:buAutoNum type="arabicPeriod"/>
            </a:pPr>
            <a:endParaRPr lang="en-US" sz="8000" dirty="0">
              <a:solidFill>
                <a:schemeClr val="tx1"/>
              </a:solidFill>
              <a:latin typeface="Comic Sans MS" pitchFamily="66" charset="0"/>
              <a:ea typeface="굴림" pitchFamily="34" charset="-127"/>
            </a:endParaRP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8990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iii. </a:t>
            </a:r>
            <a:r>
              <a:rPr lang="en-US" dirty="0" err="1">
                <a:latin typeface="Comic Sans MS" pitchFamily="66" charset="0"/>
              </a:rPr>
              <a:t>PENGEMBANGAn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teman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sejawat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b. Sharing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022"/>
            <a:ext cx="11029615" cy="4776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DE68C-1892-44FC-9CFE-FF40FD6B37E7}"/>
              </a:ext>
            </a:extLst>
          </p:cNvPr>
          <p:cNvSpPr/>
          <p:nvPr/>
        </p:nvSpPr>
        <p:spPr>
          <a:xfrm>
            <a:off x="493295" y="1926762"/>
            <a:ext cx="11117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Sharing internal </a:t>
            </a:r>
            <a:r>
              <a:rPr lang="en-US" sz="2400" dirty="0" err="1">
                <a:latin typeface="Comic Sans MS" panose="030F0702030302020204" pitchFamily="66" charset="0"/>
              </a:rPr>
              <a:t>dilakukan</a:t>
            </a:r>
            <a:r>
              <a:rPr lang="en-US" sz="2400" dirty="0">
                <a:latin typeface="Comic Sans MS" panose="030F0702030302020204" pitchFamily="66" charset="0"/>
              </a:rPr>
              <a:t> oleh guru </a:t>
            </a:r>
            <a:r>
              <a:rPr lang="en-US" sz="2400" dirty="0" err="1">
                <a:latin typeface="Comic Sans MS" panose="030F0702030302020204" pitchFamily="66" charset="0"/>
              </a:rPr>
              <a:t>dalam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sebuah</a:t>
            </a:r>
            <a:r>
              <a:rPr lang="en-US" sz="2400" dirty="0">
                <a:latin typeface="Comic Sans MS" panose="030F0702030302020204" pitchFamily="66" charset="0"/>
              </a:rPr>
              <a:t> forum </a:t>
            </a:r>
            <a:r>
              <a:rPr lang="en-US" sz="2400" dirty="0" err="1">
                <a:latin typeface="Comic Sans MS" panose="030F0702030302020204" pitchFamily="66" charset="0"/>
              </a:rPr>
              <a:t>pertemuan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  <a:p>
            <a:r>
              <a:rPr lang="id-ID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Dibuktikan dengan surat tugas, daftar hadir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peserta</a:t>
            </a:r>
            <a:r>
              <a:rPr lang="id-ID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, dokumentasi kegiatan dan sertifika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Nilai :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1.Narasumber  (2)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2.Moderator/Host </a:t>
            </a:r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(1)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8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iii. </a:t>
            </a:r>
            <a:r>
              <a:rPr lang="en-US" dirty="0" err="1">
                <a:latin typeface="Comic Sans MS" pitchFamily="66" charset="0"/>
              </a:rPr>
              <a:t>PENGEMBANGAn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teman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sejawat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c. PARTISIPASI PELATIHAN / KEGIATAN </a:t>
            </a:r>
            <a:r>
              <a:rPr lang="en-US" dirty="0" err="1">
                <a:latin typeface="Comic Sans MS" pitchFamily="66" charset="0"/>
              </a:rPr>
              <a:t>eksternal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DE68C-1892-44FC-9CFE-FF40FD6B37E7}"/>
              </a:ext>
            </a:extLst>
          </p:cNvPr>
          <p:cNvSpPr/>
          <p:nvPr/>
        </p:nvSpPr>
        <p:spPr>
          <a:xfrm>
            <a:off x="712049" y="1869480"/>
            <a:ext cx="111175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Guru </a:t>
            </a:r>
            <a:r>
              <a:rPr lang="en-US" sz="2000" dirty="0" err="1">
                <a:latin typeface="Comic Sans MS" pitchFamily="66" charset="0"/>
              </a:rPr>
              <a:t>dapat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berpartisipasi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dalam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kegiatan</a:t>
            </a:r>
            <a:r>
              <a:rPr lang="en-US" sz="2000" dirty="0">
                <a:latin typeface="Comic Sans MS" pitchFamily="66" charset="0"/>
              </a:rPr>
              <a:t> yang </a:t>
            </a:r>
            <a:r>
              <a:rPr lang="en-US" sz="2000" dirty="0" err="1">
                <a:latin typeface="Comic Sans MS" pitchFamily="66" charset="0"/>
              </a:rPr>
              <a:t>diselenggarakan</a:t>
            </a:r>
            <a:r>
              <a:rPr lang="en-US" sz="2000" dirty="0">
                <a:latin typeface="Comic Sans MS" pitchFamily="66" charset="0"/>
              </a:rPr>
              <a:t> oleh </a:t>
            </a:r>
            <a:r>
              <a:rPr lang="en-US" sz="2000" dirty="0" err="1">
                <a:latin typeface="Comic Sans MS" pitchFamily="66" charset="0"/>
              </a:rPr>
              <a:t>pihak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eksternal</a:t>
            </a:r>
            <a:r>
              <a:rPr lang="en-US" sz="2000" dirty="0">
                <a:latin typeface="Comic Sans MS" pitchFamily="66" charset="0"/>
              </a:rPr>
              <a:t> / </a:t>
            </a:r>
            <a:r>
              <a:rPr lang="en-US" sz="2000" dirty="0" err="1">
                <a:latin typeface="Comic Sans MS" pitchFamily="66" charset="0"/>
              </a:rPr>
              <a:t>lintas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jenjang</a:t>
            </a:r>
            <a:r>
              <a:rPr lang="en-US" sz="2000" dirty="0">
                <a:latin typeface="Comic Sans MS" pitchFamily="66" charset="0"/>
              </a:rPr>
              <a:t>.</a:t>
            </a:r>
          </a:p>
          <a:p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Narasumber</a:t>
            </a:r>
            <a:r>
              <a:rPr lang="en-US" sz="2000" dirty="0">
                <a:latin typeface="Comic Sans MS" pitchFamily="66" charset="0"/>
              </a:rPr>
              <a:t>  (2)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d-ID" sz="2000" dirty="0">
                <a:solidFill>
                  <a:srgbClr val="FF0000"/>
                </a:solidFill>
                <a:latin typeface="Comic Sans MS" pitchFamily="66" charset="0"/>
              </a:rPr>
              <a:t>Dibuktikan, surat tugas, daftar hadir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peserta</a:t>
            </a:r>
            <a:r>
              <a:rPr lang="id-ID" sz="2000" dirty="0">
                <a:solidFill>
                  <a:srgbClr val="FF0000"/>
                </a:solidFill>
                <a:latin typeface="Comic Sans MS" pitchFamily="66" charset="0"/>
              </a:rPr>
              <a:t>, dokumentasi kegiatan dan  sertifikat.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   </a:t>
            </a:r>
          </a:p>
          <a:p>
            <a:r>
              <a:rPr lang="en-US" sz="2000" dirty="0">
                <a:latin typeface="Comic Sans MS" pitchFamily="66" charset="0"/>
              </a:rPr>
              <a:t>Moderator/Host / Juri / Guru </a:t>
            </a:r>
            <a:r>
              <a:rPr lang="en-US" sz="2000" dirty="0" err="1">
                <a:latin typeface="Comic Sans MS" pitchFamily="66" charset="0"/>
              </a:rPr>
              <a:t>Pamong</a:t>
            </a:r>
            <a:r>
              <a:rPr lang="en-US" sz="2000" dirty="0">
                <a:latin typeface="Comic Sans MS" pitchFamily="66" charset="0"/>
              </a:rPr>
              <a:t> (1)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Dibuktikan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surat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tugas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dari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instansi</a:t>
            </a:r>
            <a:r>
              <a:rPr lang="en-US" sz="2000" dirty="0">
                <a:latin typeface="Comic Sans MS" pitchFamily="66" charset="0"/>
              </a:rPr>
              <a:t> / </a:t>
            </a:r>
            <a:r>
              <a:rPr lang="en-US" sz="2000" dirty="0" err="1">
                <a:latin typeface="Comic Sans MS" pitchFamily="66" charset="0"/>
              </a:rPr>
              <a:t>jenjang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yg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mengundang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(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wajib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ada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)</a:t>
            </a:r>
          </a:p>
          <a:p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727140" y="941696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12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iv. </a:t>
            </a:r>
            <a:r>
              <a:rPr lang="en-US" dirty="0" err="1">
                <a:latin typeface="Comic Sans MS" pitchFamily="66" charset="0"/>
              </a:rPr>
              <a:t>Peran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serta</a:t>
            </a:r>
            <a:r>
              <a:rPr lang="en-US" dirty="0">
                <a:latin typeface="Comic Sans MS" pitchFamily="66" charset="0"/>
              </a:rPr>
              <a:t> di </a:t>
            </a:r>
            <a:r>
              <a:rPr lang="en-US" dirty="0" err="1">
                <a:latin typeface="Comic Sans MS" pitchFamily="66" charset="0"/>
              </a:rPr>
              <a:t>sekolah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a. </a:t>
            </a:r>
            <a:r>
              <a:rPr lang="en-US" dirty="0" err="1">
                <a:latin typeface="Comic Sans MS" pitchFamily="66" charset="0"/>
              </a:rPr>
              <a:t>Kepanitiaan</a:t>
            </a:r>
            <a:r>
              <a:rPr lang="en-US" dirty="0">
                <a:latin typeface="Comic Sans MS" pitchFamily="66" charset="0"/>
              </a:rPr>
              <a:t> di </a:t>
            </a:r>
            <a:r>
              <a:rPr lang="en-US" dirty="0" err="1">
                <a:latin typeface="Comic Sans MS" pitchFamily="66" charset="0"/>
              </a:rPr>
              <a:t>kegiatan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pusat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8306"/>
            <a:ext cx="11029615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berperan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serta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kepanitiaan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pusat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SK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sertifikat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ditandatangani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oleh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Manajemen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Dibuktikan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SK /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sertifikat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kepanitiaan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dari</a:t>
            </a:r>
            <a:r>
              <a:rPr lang="en-US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itchFamily="66" charset="0"/>
              </a:rPr>
              <a:t>Manajemen</a:t>
            </a:r>
            <a:endParaRPr lang="en-US" sz="8000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Kepanitiaan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pusat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sebagai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-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Anggota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		            										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-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Panitia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inti (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ketua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sekretaris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bendahara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acara/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koordinator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)						2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iv. Peran </a:t>
            </a:r>
            <a:r>
              <a:rPr lang="en-US" dirty="0" err="1">
                <a:latin typeface="Comic Sans MS" pitchFamily="66" charset="0"/>
              </a:rPr>
              <a:t>serta</a:t>
            </a:r>
            <a:r>
              <a:rPr lang="en-US" dirty="0">
                <a:latin typeface="Comic Sans MS" pitchFamily="66" charset="0"/>
              </a:rPr>
              <a:t> di </a:t>
            </a:r>
            <a:r>
              <a:rPr lang="en-US" dirty="0" err="1">
                <a:latin typeface="Comic Sans MS" pitchFamily="66" charset="0"/>
              </a:rPr>
              <a:t>jenjang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b. </a:t>
            </a:r>
            <a:r>
              <a:rPr lang="en-US" dirty="0" err="1">
                <a:latin typeface="Comic Sans MS" pitchFamily="66" charset="0"/>
              </a:rPr>
              <a:t>Kepanitiaan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ppdb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5496"/>
            <a:ext cx="11029615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Keterlibatan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kepanitiaan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PPDB di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jenjang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masing2.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SK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diberikan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oleh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pimpinan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jenjang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ybs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Kepanitiaan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PPDB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sebagai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a.Anggota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										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b.Panitia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inti (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sekretaris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bendahara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koordinator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tim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promosi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publikasi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tim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presentasi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)							2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c.Ketua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PPDB 														3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8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4CA3EC-FD75-56A3-BB53-B4F4DED0BD2D}"/>
              </a:ext>
            </a:extLst>
          </p:cNvPr>
          <p:cNvSpPr/>
          <p:nvPr/>
        </p:nvSpPr>
        <p:spPr>
          <a:xfrm>
            <a:off x="10678359" y="908805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018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iv. C. </a:t>
            </a:r>
            <a:r>
              <a:rPr lang="en-US" dirty="0" err="1">
                <a:latin typeface="Comic Sans MS" pitchFamily="66" charset="0"/>
              </a:rPr>
              <a:t>Peran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serta</a:t>
            </a:r>
            <a:r>
              <a:rPr lang="en-US" dirty="0">
                <a:latin typeface="Comic Sans MS" pitchFamily="66" charset="0"/>
              </a:rPr>
              <a:t> di </a:t>
            </a:r>
            <a:r>
              <a:rPr lang="en-US" dirty="0" err="1">
                <a:latin typeface="Comic Sans MS" pitchFamily="66" charset="0"/>
              </a:rPr>
              <a:t>jenjang</a:t>
            </a:r>
            <a:br>
              <a:rPr lang="en-US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9" y="2183933"/>
            <a:ext cx="11451782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bentuk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akreditasi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, PKKS,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pembukaan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prodi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baru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outingclass,PAS,ASAS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)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maupun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struktural</a:t>
            </a:r>
            <a:endParaRPr lang="en-US" sz="8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d-ID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Dibuktikan dengan surat tugas /SK kepanitiaan</a:t>
            </a: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 yang </a:t>
            </a:r>
            <a:r>
              <a:rPr lang="en-US" sz="8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ditandatangani</a:t>
            </a: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oleh</a:t>
            </a: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pimpinan</a:t>
            </a: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jenjang</a:t>
            </a: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Tugas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struktural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sebagai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a.Anggota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															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b.Ketua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/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Koordinator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/Waka/ K3 / BK/Wali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kelas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/Guru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kelas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				2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8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Tidak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ada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akumulasi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penilaian</a:t>
            </a:r>
            <a:endParaRPr lang="en-US" sz="8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3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iv. Peran </a:t>
            </a:r>
            <a:r>
              <a:rPr lang="en-US" dirty="0" err="1">
                <a:latin typeface="Comic Sans MS" pitchFamily="66" charset="0"/>
              </a:rPr>
              <a:t>serta</a:t>
            </a:r>
            <a:r>
              <a:rPr lang="en-US" dirty="0">
                <a:latin typeface="Comic Sans MS" pitchFamily="66" charset="0"/>
              </a:rPr>
              <a:t> di </a:t>
            </a:r>
            <a:r>
              <a:rPr lang="en-US" dirty="0" err="1">
                <a:latin typeface="Comic Sans MS" pitchFamily="66" charset="0"/>
              </a:rPr>
              <a:t>sekolah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d. Tim </a:t>
            </a:r>
            <a:r>
              <a:rPr lang="en-US" dirty="0" err="1">
                <a:latin typeface="Comic Sans MS" pitchFamily="66" charset="0"/>
              </a:rPr>
              <a:t>pengembangan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institusi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8583"/>
            <a:ext cx="11140619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96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Guru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dapat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berperan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pengembangan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institusi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Nusaputera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secara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luas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Surat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tugas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/ SK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ditandatangani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oleh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Manajemen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id-ID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Dibuktikan dengan surat tugas</a:t>
            </a: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 personal </a:t>
            </a:r>
            <a:r>
              <a:rPr lang="id-ID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/SK Kepanitiaan</a:t>
            </a: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 yang </a:t>
            </a:r>
            <a:r>
              <a:rPr lang="en-US" sz="8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ditandatangani</a:t>
            </a: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 oleh  </a:t>
            </a:r>
            <a:r>
              <a:rPr lang="en-US" sz="8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Manajemen</a:t>
            </a:r>
            <a:endParaRPr lang="en-US" sz="8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Tim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pengembang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institusi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-  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Anggota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		</a:t>
            </a:r>
            <a:r>
              <a:rPr lang="en-US" sz="8000" i="1" dirty="0">
                <a:solidFill>
                  <a:schemeClr val="tx1"/>
                </a:solidFill>
                <a:latin typeface="Comic Sans MS" panose="030F0702030302020204" pitchFamily="66" charset="0"/>
              </a:rPr>
              <a:t>																	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Panitia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inti (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Ketua,sekretaris,bendahara,koordinator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)/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penugasan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personal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   (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fasilitator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koordinator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: e-commerce, digital marketing, dan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yg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setara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)		3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rgbClr val="FF0000"/>
                </a:solidFill>
                <a:latin typeface="Comic Sans MS" panose="030F0702030302020204" pitchFamily="66" charset="0"/>
              </a:rPr>
              <a:t>Note :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Untuk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yang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sama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di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jenjang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maupun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di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Institusi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dipilih</a:t>
            </a:r>
            <a:r>
              <a:rPr lang="en-US" sz="8000" dirty="0">
                <a:solidFill>
                  <a:schemeClr val="tx1"/>
                </a:solidFill>
                <a:latin typeface="Comic Sans MS" panose="030F0702030302020204" pitchFamily="66" charset="0"/>
              </a:rPr>
              <a:t> salah </a:t>
            </a:r>
            <a:r>
              <a:rPr lang="en-US" sz="8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satu</a:t>
            </a:r>
            <a:endParaRPr lang="en-US" sz="8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000" dirty="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 marL="0" indent="0">
              <a:buNone/>
            </a:pPr>
            <a:endParaRPr lang="en-US" sz="50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5000" b="1" i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5000" b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BAFC0-1A86-3297-16C4-892929B1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984" y="895085"/>
            <a:ext cx="640135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iv. Peran </a:t>
            </a:r>
            <a:r>
              <a:rPr lang="en-US" dirty="0" err="1">
                <a:latin typeface="Comic Sans MS" pitchFamily="66" charset="0"/>
              </a:rPr>
              <a:t>serta</a:t>
            </a:r>
            <a:r>
              <a:rPr lang="en-US" dirty="0">
                <a:latin typeface="Comic Sans MS" pitchFamily="66" charset="0"/>
              </a:rPr>
              <a:t> di </a:t>
            </a:r>
            <a:r>
              <a:rPr lang="en-US" dirty="0" err="1">
                <a:latin typeface="Comic Sans MS" pitchFamily="66" charset="0"/>
              </a:rPr>
              <a:t>sekolah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e. Supporting </a:t>
            </a:r>
            <a:r>
              <a:rPr lang="en-US" dirty="0" err="1">
                <a:latin typeface="Comic Sans MS" pitchFamily="66" charset="0"/>
              </a:rPr>
              <a:t>unggulan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sekolah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0" y="1781737"/>
            <a:ext cx="11029615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Saat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Nusaputera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keunggulan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Kewirausahaan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bukan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hanya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berorientasi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offline,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tetapi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telah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dikembangkan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adanya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My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Nusaputera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Di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dalamnya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memuat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artikel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dan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berbagai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transaksi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dilibatkan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sebagai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mitra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melayani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transaksi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tersedia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maupun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sebagai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pengguna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aplikasi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berpartisipasi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membeli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ditawarkan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Jika guru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a.Aktivasi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 My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Nusaputera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					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b.Sebagai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Mitra di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jenjang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masing2 	       					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(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dibuktikan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sertifikat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Mitra)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0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727140" y="941696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E923F-9287-C0EA-2E8E-1CE8E7BC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87" y="941696"/>
            <a:ext cx="640135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iv. Peran </a:t>
            </a:r>
            <a:r>
              <a:rPr lang="en-US" dirty="0" err="1">
                <a:latin typeface="Comic Sans MS" pitchFamily="66" charset="0"/>
              </a:rPr>
              <a:t>serta</a:t>
            </a:r>
            <a:r>
              <a:rPr lang="en-US" dirty="0">
                <a:latin typeface="Comic Sans MS" pitchFamily="66" charset="0"/>
              </a:rPr>
              <a:t> di </a:t>
            </a:r>
            <a:r>
              <a:rPr lang="en-US" dirty="0" err="1">
                <a:latin typeface="Comic Sans MS" pitchFamily="66" charset="0"/>
              </a:rPr>
              <a:t>sekolah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e. Supporting </a:t>
            </a:r>
            <a:r>
              <a:rPr lang="en-US" dirty="0" err="1">
                <a:latin typeface="Comic Sans MS" pitchFamily="66" charset="0"/>
              </a:rPr>
              <a:t>unggulan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sekolah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97" y="2432445"/>
            <a:ext cx="11029615" cy="4776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Sebagai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partisipan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pembelian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di My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Nusaputera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/ Mitra /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Siega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auto Box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selama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satu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tahun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periode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penilaian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) :</a:t>
            </a:r>
          </a:p>
          <a:p>
            <a:pPr marL="324000" lvl="1" indent="0">
              <a:lnSpc>
                <a:spcPct val="120000"/>
              </a:lnSpc>
              <a:buNone/>
            </a:pP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a.6 – 12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transaksi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													1</a:t>
            </a:r>
          </a:p>
          <a:p>
            <a:pPr marL="324000" lvl="1" indent="0">
              <a:lnSpc>
                <a:spcPct val="120000"/>
              </a:lnSpc>
              <a:buNone/>
            </a:pP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b.13 – 24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transaksi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													2</a:t>
            </a:r>
          </a:p>
          <a:p>
            <a:pPr marL="324000" lvl="1" indent="0">
              <a:lnSpc>
                <a:spcPct val="120000"/>
              </a:lnSpc>
              <a:buNone/>
            </a:pP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c.Diatas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24 </a:t>
            </a:r>
            <a:r>
              <a:rPr lang="en-US" sz="9600" dirty="0" err="1">
                <a:solidFill>
                  <a:schemeClr val="tx1"/>
                </a:solidFill>
                <a:latin typeface="Comic Sans MS" pitchFamily="66" charset="0"/>
              </a:rPr>
              <a:t>transaksi</a:t>
            </a: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												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(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dibuktikan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dengan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screenshoot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rekap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pembelian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–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dicross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cek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dengan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data </a:t>
            </a:r>
            <a:r>
              <a:rPr lang="en-US" sz="9600" dirty="0" err="1">
                <a:solidFill>
                  <a:srgbClr val="FF0000"/>
                </a:solidFill>
                <a:latin typeface="Comic Sans MS" pitchFamily="66" charset="0"/>
              </a:rPr>
              <a:t>transaksi</a:t>
            </a: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solidFill>
                  <a:srgbClr val="FF0000"/>
                </a:solidFill>
                <a:latin typeface="Comic Sans MS" pitchFamily="66" charset="0"/>
              </a:rPr>
              <a:t>*TRANSAKSI DILAKUKAN SECARA PRIBADI MELALUI MY NSP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6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727140" y="941696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745A5B-7004-78B6-EE71-252C9162C2BE}"/>
              </a:ext>
            </a:extLst>
          </p:cNvPr>
          <p:cNvSpPr/>
          <p:nvPr/>
        </p:nvSpPr>
        <p:spPr>
          <a:xfrm>
            <a:off x="9993722" y="941696"/>
            <a:ext cx="614150" cy="6005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304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>
              <a:defRPr/>
            </a:pPr>
            <a:r>
              <a:rPr kumimoji="1" lang="en-US" altLang="ko-KR" sz="3600" dirty="0" err="1">
                <a:latin typeface="Comic Sans MS" pitchFamily="66" charset="0"/>
                <a:ea typeface="굴림" pitchFamily="34" charset="-127"/>
              </a:rPr>
              <a:t>Catatan</a:t>
            </a:r>
            <a:r>
              <a:rPr kumimoji="1" lang="en-US" altLang="ko-KR" sz="3600" dirty="0">
                <a:latin typeface="Comic Sans MS" pitchFamily="66" charset="0"/>
                <a:ea typeface="굴림" pitchFamily="34" charset="-127"/>
              </a:rPr>
              <a:t> </a:t>
            </a:r>
            <a:r>
              <a:rPr kumimoji="1" lang="en-US" altLang="ko-KR" sz="3600" dirty="0" err="1">
                <a:latin typeface="Comic Sans MS" pitchFamily="66" charset="0"/>
                <a:ea typeface="굴림" pitchFamily="34" charset="-127"/>
              </a:rPr>
              <a:t>penting</a:t>
            </a:r>
            <a:endParaRPr kumimoji="1" lang="en-US" altLang="ko-KR" sz="3600" dirty="0">
              <a:latin typeface="Comic Sans MS" pitchFamily="66" charset="0"/>
              <a:ea typeface="굴림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4480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Periode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skoring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3 Juni 2024 – 2 Juni 2025</a:t>
            </a: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Dokumen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diupload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di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Sistem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IPKG per  1 April 2025 -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hingga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2 Juni 2025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pukul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23.59 WIB.</a:t>
            </a: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Setiap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hanya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bisa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dilaporkan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1x (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tidak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dapat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diulang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untuk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yang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sama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)</a:t>
            </a:r>
          </a:p>
          <a:p>
            <a:pPr marL="342900" indent="-342900" algn="just">
              <a:lnSpc>
                <a:spcPct val="160000"/>
              </a:lnSpc>
              <a:buAutoNum type="arabicPeriod"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Semua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dokumen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yg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diupload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merupakan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karya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guru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murni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,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bukan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plagiat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  <a:ea typeface="굴림" pitchFamily="34" charset="-127"/>
              </a:rPr>
              <a:t> </a:t>
            </a: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81196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DEE27D-49C2-471D-979A-F8D9F4229628}"/>
              </a:ext>
            </a:extLst>
          </p:cNvPr>
          <p:cNvSpPr txBox="1"/>
          <p:nvPr/>
        </p:nvSpPr>
        <p:spPr>
          <a:xfrm>
            <a:off x="2908119" y="1025729"/>
            <a:ext cx="6181222" cy="523220"/>
          </a:xfrm>
          <a:prstGeom prst="rect">
            <a:avLst/>
          </a:prstGeom>
          <a:solidFill>
            <a:srgbClr val="AB81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2800" b="1" dirty="0">
                <a:solidFill>
                  <a:schemeClr val="bg1"/>
                </a:solidFill>
                <a:latin typeface="Comic Sans MS" pitchFamily="66" charset="0"/>
                <a:cs typeface="Arial" pitchFamily="34" charset="0"/>
              </a:rPr>
              <a:t>KOMPONEN YANG DINILAI</a:t>
            </a:r>
            <a:endParaRPr lang="ko-KR" altLang="en-US" sz="2800" b="1" dirty="0">
              <a:solidFill>
                <a:schemeClr val="bg1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8507B-DAD5-462F-AF52-18EED5528388}"/>
              </a:ext>
            </a:extLst>
          </p:cNvPr>
          <p:cNvSpPr txBox="1"/>
          <p:nvPr/>
        </p:nvSpPr>
        <p:spPr>
          <a:xfrm>
            <a:off x="4442819" y="2048616"/>
            <a:ext cx="51307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itchFamily="2" charset="2"/>
              <a:buChar char="v"/>
            </a:pPr>
            <a:r>
              <a:rPr lang="en-US" altLang="ko-KR" sz="1400" dirty="0" err="1">
                <a:latin typeface="Comic Sans MS" pitchFamily="66" charset="0"/>
                <a:cs typeface="Arial" pitchFamily="34" charset="0"/>
              </a:rPr>
              <a:t>Peningkatan</a:t>
            </a:r>
            <a:r>
              <a:rPr lang="en-US" altLang="ko-KR" sz="1400" dirty="0">
                <a:latin typeface="Comic Sans MS" pitchFamily="66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Comic Sans MS" pitchFamily="66" charset="0"/>
                <a:cs typeface="Arial" pitchFamily="34" charset="0"/>
              </a:rPr>
              <a:t>Kompetensi</a:t>
            </a:r>
            <a:endParaRPr lang="en-US" altLang="ko-KR" sz="1400" dirty="0">
              <a:latin typeface="Comic Sans MS" pitchFamily="66" charset="0"/>
              <a:cs typeface="Arial" pitchFamily="34" charset="0"/>
            </a:endParaRPr>
          </a:p>
          <a:p>
            <a:pPr marL="285750" indent="-285750" defTabSz="914400">
              <a:buFont typeface="Wingdings" pitchFamily="2" charset="2"/>
              <a:buChar char="v"/>
            </a:pPr>
            <a:r>
              <a:rPr lang="en-US" altLang="ko-KR" sz="1400" dirty="0" err="1">
                <a:latin typeface="Comic Sans MS" pitchFamily="66" charset="0"/>
                <a:cs typeface="Arial" pitchFamily="34" charset="0"/>
              </a:rPr>
              <a:t>Hasil</a:t>
            </a:r>
            <a:r>
              <a:rPr lang="en-US" altLang="ko-KR" sz="1400" dirty="0">
                <a:latin typeface="Comic Sans MS" pitchFamily="66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Comic Sans MS" pitchFamily="66" charset="0"/>
                <a:cs typeface="Arial" pitchFamily="34" charset="0"/>
              </a:rPr>
              <a:t>Karya</a:t>
            </a:r>
            <a:endParaRPr lang="en-US" altLang="ko-KR" sz="1400" dirty="0">
              <a:latin typeface="Comic Sans MS" pitchFamily="66" charset="0"/>
              <a:cs typeface="Arial" pitchFamily="34" charset="0"/>
            </a:endParaRPr>
          </a:p>
          <a:p>
            <a:pPr marL="285750" indent="-285750" defTabSz="914400">
              <a:buFont typeface="Wingdings" pitchFamily="2" charset="2"/>
              <a:buChar char="v"/>
            </a:pPr>
            <a:r>
              <a:rPr lang="en-US" altLang="ko-KR" sz="1400" dirty="0">
                <a:latin typeface="Comic Sans MS" pitchFamily="66" charset="0"/>
                <a:cs typeface="Arial" pitchFamily="34" charset="0"/>
              </a:rPr>
              <a:t>Support </a:t>
            </a:r>
            <a:r>
              <a:rPr lang="en-US" altLang="ko-KR" sz="1400" dirty="0" err="1">
                <a:latin typeface="Comic Sans MS" pitchFamily="66" charset="0"/>
                <a:cs typeface="Arial" pitchFamily="34" charset="0"/>
              </a:rPr>
              <a:t>Pilar</a:t>
            </a:r>
            <a:endParaRPr lang="en-US" altLang="ko-KR" sz="1400" dirty="0">
              <a:latin typeface="Comic Sans MS" pitchFamily="66" charset="0"/>
              <a:cs typeface="Arial" pitchFamily="34" charset="0"/>
            </a:endParaRPr>
          </a:p>
          <a:p>
            <a:pPr marL="285750" indent="-285750" defTabSz="914400">
              <a:buFont typeface="Wingdings" pitchFamily="2" charset="2"/>
              <a:buChar char="v"/>
            </a:pPr>
            <a:r>
              <a:rPr lang="en-US" altLang="ko-KR" sz="1400" dirty="0" err="1">
                <a:latin typeface="Comic Sans MS" pitchFamily="66" charset="0"/>
                <a:cs typeface="Arial" pitchFamily="34" charset="0"/>
              </a:rPr>
              <a:t>Keikutsertaan</a:t>
            </a:r>
            <a:r>
              <a:rPr lang="en-US" altLang="ko-KR" sz="1400" dirty="0">
                <a:latin typeface="Comic Sans MS" pitchFamily="66" charset="0"/>
                <a:cs typeface="Arial" pitchFamily="34" charset="0"/>
              </a:rPr>
              <a:t> Lomba</a:t>
            </a:r>
          </a:p>
          <a:p>
            <a:pPr marL="285750" indent="-285750" defTabSz="914400">
              <a:buFont typeface="Wingdings" pitchFamily="2" charset="2"/>
              <a:buChar char="v"/>
            </a:pPr>
            <a:endParaRPr lang="en-US" altLang="ko-KR" sz="1400" dirty="0">
              <a:latin typeface="Comic Sans MS" pitchFamily="66" charset="0"/>
              <a:cs typeface="Arial" pitchFamily="34" charset="0"/>
            </a:endParaRPr>
          </a:p>
          <a:p>
            <a:pPr marL="285750" indent="-285750" defTabSz="914400">
              <a:buFont typeface="Wingdings" pitchFamily="2" charset="2"/>
              <a:buChar char="v"/>
            </a:pPr>
            <a:endParaRPr lang="en-US" altLang="ko-KR" sz="16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9" name="Oval 37">
            <a:extLst>
              <a:ext uri="{FF2B5EF4-FFF2-40B4-BE49-F238E27FC236}">
                <a16:creationId xmlns:a16="http://schemas.microsoft.com/office/drawing/2014/main" id="{D4C0CE5E-CB57-40C6-8F9A-1BF5D75EC68A}"/>
              </a:ext>
            </a:extLst>
          </p:cNvPr>
          <p:cNvSpPr/>
          <p:nvPr/>
        </p:nvSpPr>
        <p:spPr>
          <a:xfrm>
            <a:off x="491057" y="2020360"/>
            <a:ext cx="2359269" cy="2083015"/>
          </a:xfrm>
          <a:custGeom>
            <a:avLst/>
            <a:gdLst>
              <a:gd name="connsiteX0" fmla="*/ 1395166 w 1656184"/>
              <a:gd name="connsiteY0" fmla="*/ 1414051 h 1462256"/>
              <a:gd name="connsiteX1" fmla="*/ 1404159 w 1656184"/>
              <a:gd name="connsiteY1" fmla="*/ 1421466 h 1462256"/>
              <a:gd name="connsiteX2" fmla="*/ 1354721 w 1656184"/>
              <a:gd name="connsiteY2" fmla="*/ 1462256 h 1462256"/>
              <a:gd name="connsiteX3" fmla="*/ 1395166 w 1656184"/>
              <a:gd name="connsiteY3" fmla="*/ 1414051 h 1462256"/>
              <a:gd name="connsiteX4" fmla="*/ 1407188 w 1656184"/>
              <a:gd name="connsiteY4" fmla="*/ 1400115 h 1462256"/>
              <a:gd name="connsiteX5" fmla="*/ 1395166 w 1656184"/>
              <a:gd name="connsiteY5" fmla="*/ 1414051 h 1462256"/>
              <a:gd name="connsiteX6" fmla="*/ 1395020 w 1656184"/>
              <a:gd name="connsiteY6" fmla="*/ 1413931 h 1462256"/>
              <a:gd name="connsiteX7" fmla="*/ 1407188 w 1656184"/>
              <a:gd name="connsiteY7" fmla="*/ 1400115 h 1462256"/>
              <a:gd name="connsiteX8" fmla="*/ 828092 w 1656184"/>
              <a:gd name="connsiteY8" fmla="*/ 0 h 1462256"/>
              <a:gd name="connsiteX9" fmla="*/ 1656184 w 1656184"/>
              <a:gd name="connsiteY9" fmla="*/ 828092 h 1462256"/>
              <a:gd name="connsiteX10" fmla="*/ 1420433 w 1656184"/>
              <a:gd name="connsiteY10" fmla="*/ 1405411 h 1462256"/>
              <a:gd name="connsiteX11" fmla="*/ 828092 w 1656184"/>
              <a:gd name="connsiteY11" fmla="*/ 1152822 h 1462256"/>
              <a:gd name="connsiteX12" fmla="*/ 235002 w 1656184"/>
              <a:gd name="connsiteY12" fmla="*/ 1404503 h 1462256"/>
              <a:gd name="connsiteX13" fmla="*/ 0 w 1656184"/>
              <a:gd name="connsiteY13" fmla="*/ 828092 h 1462256"/>
              <a:gd name="connsiteX14" fmla="*/ 196089 w 1656184"/>
              <a:gd name="connsiteY14" fmla="*/ 298844 h 1462256"/>
              <a:gd name="connsiteX15" fmla="*/ 357732 w 1656184"/>
              <a:gd name="connsiteY15" fmla="*/ 147502 h 1462256"/>
              <a:gd name="connsiteX16" fmla="*/ 828092 w 1656184"/>
              <a:gd name="connsiteY16" fmla="*/ 0 h 146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56184" h="1462256">
                <a:moveTo>
                  <a:pt x="1395166" y="1414051"/>
                </a:moveTo>
                <a:lnTo>
                  <a:pt x="1404159" y="1421466"/>
                </a:lnTo>
                <a:lnTo>
                  <a:pt x="1354721" y="1462256"/>
                </a:lnTo>
                <a:lnTo>
                  <a:pt x="1395166" y="1414051"/>
                </a:lnTo>
                <a:close/>
                <a:moveTo>
                  <a:pt x="1407188" y="1400115"/>
                </a:moveTo>
                <a:cubicBezTo>
                  <a:pt x="1402752" y="1404328"/>
                  <a:pt x="1398363" y="1408590"/>
                  <a:pt x="1395166" y="1414051"/>
                </a:cubicBezTo>
                <a:lnTo>
                  <a:pt x="1395020" y="1413931"/>
                </a:lnTo>
                <a:lnTo>
                  <a:pt x="1407188" y="1400115"/>
                </a:lnTo>
                <a:close/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cubicBezTo>
                  <a:pt x="1656184" y="1052939"/>
                  <a:pt x="1566572" y="1256855"/>
                  <a:pt x="1420433" y="1405411"/>
                </a:cubicBezTo>
                <a:cubicBezTo>
                  <a:pt x="1271659" y="1249071"/>
                  <a:pt x="1061116" y="1152822"/>
                  <a:pt x="828092" y="1152822"/>
                </a:cubicBezTo>
                <a:cubicBezTo>
                  <a:pt x="595173" y="1152822"/>
                  <a:pt x="384715" y="1248984"/>
                  <a:pt x="235002" y="1404503"/>
                </a:cubicBezTo>
                <a:cubicBezTo>
                  <a:pt x="89276" y="1256089"/>
                  <a:pt x="0" y="1052516"/>
                  <a:pt x="0" y="828092"/>
                </a:cubicBezTo>
                <a:cubicBezTo>
                  <a:pt x="0" y="625700"/>
                  <a:pt x="72608" y="440267"/>
                  <a:pt x="196089" y="298844"/>
                </a:cubicBezTo>
                <a:lnTo>
                  <a:pt x="357732" y="147502"/>
                </a:lnTo>
                <a:cubicBezTo>
                  <a:pt x="490929" y="54231"/>
                  <a:pt x="653177" y="0"/>
                  <a:pt x="828092" y="0"/>
                </a:cubicBezTo>
                <a:close/>
              </a:path>
            </a:pathLst>
          </a:custGeom>
          <a:solidFill>
            <a:srgbClr val="04B4B0"/>
          </a:solidFill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C147D461-3134-4C32-81BC-45D4CB0E5F2A}"/>
              </a:ext>
            </a:extLst>
          </p:cNvPr>
          <p:cNvSpPr/>
          <p:nvPr/>
        </p:nvSpPr>
        <p:spPr>
          <a:xfrm>
            <a:off x="2332336" y="2034023"/>
            <a:ext cx="2013263" cy="2359268"/>
          </a:xfrm>
          <a:custGeom>
            <a:avLst/>
            <a:gdLst>
              <a:gd name="connsiteX0" fmla="*/ 585200 w 1413292"/>
              <a:gd name="connsiteY0" fmla="*/ 0 h 1656184"/>
              <a:gd name="connsiteX1" fmla="*/ 1074079 w 1413292"/>
              <a:gd name="connsiteY1" fmla="*/ 162782 h 1656184"/>
              <a:gd name="connsiteX2" fmla="*/ 1238206 w 1413292"/>
              <a:gd name="connsiteY2" fmla="*/ 324301 h 1656184"/>
              <a:gd name="connsiteX3" fmla="*/ 1413292 w 1413292"/>
              <a:gd name="connsiteY3" fmla="*/ 828092 h 1656184"/>
              <a:gd name="connsiteX4" fmla="*/ 585200 w 1413292"/>
              <a:gd name="connsiteY4" fmla="*/ 1656184 h 1656184"/>
              <a:gd name="connsiteX5" fmla="*/ 0 w 1413292"/>
              <a:gd name="connsiteY5" fmla="*/ 1413930 h 1656184"/>
              <a:gd name="connsiteX6" fmla="*/ 261164 w 1413292"/>
              <a:gd name="connsiteY6" fmla="*/ 813015 h 1656184"/>
              <a:gd name="connsiteX7" fmla="*/ 18273 w 1413292"/>
              <a:gd name="connsiteY7" fmla="*/ 227178 h 1656184"/>
              <a:gd name="connsiteX8" fmla="*/ 585200 w 1413292"/>
              <a:gd name="connsiteY8" fmla="*/ 0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292" h="1656184">
                <a:moveTo>
                  <a:pt x="585200" y="0"/>
                </a:moveTo>
                <a:cubicBezTo>
                  <a:pt x="768725" y="0"/>
                  <a:pt x="938305" y="59702"/>
                  <a:pt x="1074079" y="162782"/>
                </a:cubicBezTo>
                <a:lnTo>
                  <a:pt x="1238206" y="324301"/>
                </a:lnTo>
                <a:cubicBezTo>
                  <a:pt x="1348977" y="462146"/>
                  <a:pt x="1413292" y="637608"/>
                  <a:pt x="1413292" y="828092"/>
                </a:cubicBezTo>
                <a:cubicBezTo>
                  <a:pt x="1413292" y="1285435"/>
                  <a:pt x="1042543" y="1656184"/>
                  <a:pt x="585200" y="1656184"/>
                </a:cubicBezTo>
                <a:cubicBezTo>
                  <a:pt x="356691" y="1656184"/>
                  <a:pt x="149799" y="1563628"/>
                  <a:pt x="0" y="1413930"/>
                </a:cubicBezTo>
                <a:cubicBezTo>
                  <a:pt x="161319" y="1264368"/>
                  <a:pt x="261164" y="1050352"/>
                  <a:pt x="261164" y="813015"/>
                </a:cubicBezTo>
                <a:cubicBezTo>
                  <a:pt x="261164" y="584182"/>
                  <a:pt x="168346" y="377027"/>
                  <a:pt x="18273" y="227178"/>
                </a:cubicBezTo>
                <a:cubicBezTo>
                  <a:pt x="165226" y="85796"/>
                  <a:pt x="365194" y="0"/>
                  <a:pt x="585200" y="0"/>
                </a:cubicBezTo>
                <a:close/>
              </a:path>
            </a:pathLst>
          </a:custGeom>
          <a:solidFill>
            <a:srgbClr val="FA6097"/>
          </a:solidFill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1" name="Oval 35">
            <a:extLst>
              <a:ext uri="{FF2B5EF4-FFF2-40B4-BE49-F238E27FC236}">
                <a16:creationId xmlns:a16="http://schemas.microsoft.com/office/drawing/2014/main" id="{A50A4A1E-2D3E-4365-92A4-A134B740E101}"/>
              </a:ext>
            </a:extLst>
          </p:cNvPr>
          <p:cNvSpPr/>
          <p:nvPr/>
        </p:nvSpPr>
        <p:spPr>
          <a:xfrm>
            <a:off x="1995226" y="3985031"/>
            <a:ext cx="2359269" cy="2028473"/>
          </a:xfrm>
          <a:custGeom>
            <a:avLst/>
            <a:gdLst>
              <a:gd name="connsiteX0" fmla="*/ 1414962 w 1656184"/>
              <a:gd name="connsiteY0" fmla="*/ 11928 h 1423969"/>
              <a:gd name="connsiteX1" fmla="*/ 1656184 w 1656184"/>
              <a:gd name="connsiteY1" fmla="*/ 595877 h 1423969"/>
              <a:gd name="connsiteX2" fmla="*/ 1446084 w 1656184"/>
              <a:gd name="connsiteY2" fmla="*/ 1142107 h 1423969"/>
              <a:gd name="connsiteX3" fmla="*/ 1497925 w 1656184"/>
              <a:gd name="connsiteY3" fmla="*/ 1337129 h 1423969"/>
              <a:gd name="connsiteX4" fmla="*/ 1291451 w 1656184"/>
              <a:gd name="connsiteY4" fmla="*/ 1282244 h 1423969"/>
              <a:gd name="connsiteX5" fmla="*/ 828092 w 1656184"/>
              <a:gd name="connsiteY5" fmla="*/ 1423969 h 1423969"/>
              <a:gd name="connsiteX6" fmla="*/ 0 w 1656184"/>
              <a:gd name="connsiteY6" fmla="*/ 595877 h 1423969"/>
              <a:gd name="connsiteX7" fmla="*/ 243038 w 1656184"/>
              <a:gd name="connsiteY7" fmla="*/ 13936 h 1423969"/>
              <a:gd name="connsiteX8" fmla="*/ 828092 w 1656184"/>
              <a:gd name="connsiteY8" fmla="*/ 256070 h 1423969"/>
              <a:gd name="connsiteX9" fmla="*/ 1414962 w 1656184"/>
              <a:gd name="connsiteY9" fmla="*/ 11928 h 1423969"/>
              <a:gd name="connsiteX10" fmla="*/ 255060 w 1656184"/>
              <a:gd name="connsiteY10" fmla="*/ 0 h 1423969"/>
              <a:gd name="connsiteX11" fmla="*/ 243038 w 1656184"/>
              <a:gd name="connsiteY11" fmla="*/ 13936 h 1423969"/>
              <a:gd name="connsiteX12" fmla="*/ 242892 w 1656184"/>
              <a:gd name="connsiteY12" fmla="*/ 13816 h 1423969"/>
              <a:gd name="connsiteX13" fmla="*/ 255060 w 1656184"/>
              <a:gd name="connsiteY13" fmla="*/ 0 h 1423969"/>
              <a:gd name="connsiteX0" fmla="*/ 1414962 w 1656184"/>
              <a:gd name="connsiteY0" fmla="*/ 11928 h 1423969"/>
              <a:gd name="connsiteX1" fmla="*/ 1656184 w 1656184"/>
              <a:gd name="connsiteY1" fmla="*/ 595877 h 1423969"/>
              <a:gd name="connsiteX2" fmla="*/ 1446084 w 1656184"/>
              <a:gd name="connsiteY2" fmla="*/ 1142107 h 1423969"/>
              <a:gd name="connsiteX3" fmla="*/ 1291451 w 1656184"/>
              <a:gd name="connsiteY3" fmla="*/ 1282244 h 1423969"/>
              <a:gd name="connsiteX4" fmla="*/ 828092 w 1656184"/>
              <a:gd name="connsiteY4" fmla="*/ 1423969 h 1423969"/>
              <a:gd name="connsiteX5" fmla="*/ 0 w 1656184"/>
              <a:gd name="connsiteY5" fmla="*/ 595877 h 1423969"/>
              <a:gd name="connsiteX6" fmla="*/ 243038 w 1656184"/>
              <a:gd name="connsiteY6" fmla="*/ 13936 h 1423969"/>
              <a:gd name="connsiteX7" fmla="*/ 828092 w 1656184"/>
              <a:gd name="connsiteY7" fmla="*/ 256070 h 1423969"/>
              <a:gd name="connsiteX8" fmla="*/ 1414962 w 1656184"/>
              <a:gd name="connsiteY8" fmla="*/ 11928 h 1423969"/>
              <a:gd name="connsiteX9" fmla="*/ 255060 w 1656184"/>
              <a:gd name="connsiteY9" fmla="*/ 0 h 1423969"/>
              <a:gd name="connsiteX10" fmla="*/ 243038 w 1656184"/>
              <a:gd name="connsiteY10" fmla="*/ 13936 h 1423969"/>
              <a:gd name="connsiteX11" fmla="*/ 242892 w 1656184"/>
              <a:gd name="connsiteY11" fmla="*/ 13816 h 1423969"/>
              <a:gd name="connsiteX12" fmla="*/ 255060 w 1656184"/>
              <a:gd name="connsiteY12" fmla="*/ 0 h 142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6184" h="1423969">
                <a:moveTo>
                  <a:pt x="1414962" y="11928"/>
                </a:moveTo>
                <a:cubicBezTo>
                  <a:pt x="1564098" y="161528"/>
                  <a:pt x="1656184" y="367949"/>
                  <a:pt x="1656184" y="595877"/>
                </a:cubicBezTo>
                <a:cubicBezTo>
                  <a:pt x="1656184" y="806216"/>
                  <a:pt x="1577763" y="998238"/>
                  <a:pt x="1446084" y="1142107"/>
                </a:cubicBezTo>
                <a:lnTo>
                  <a:pt x="1291451" y="1282244"/>
                </a:lnTo>
                <a:cubicBezTo>
                  <a:pt x="1159235" y="1371730"/>
                  <a:pt x="999764" y="1423969"/>
                  <a:pt x="828092" y="1423969"/>
                </a:cubicBezTo>
                <a:cubicBezTo>
                  <a:pt x="370749" y="1423969"/>
                  <a:pt x="0" y="1053220"/>
                  <a:pt x="0" y="595877"/>
                </a:cubicBezTo>
                <a:cubicBezTo>
                  <a:pt x="0" y="367987"/>
                  <a:pt x="92056" y="161597"/>
                  <a:pt x="243038" y="13936"/>
                </a:cubicBezTo>
                <a:cubicBezTo>
                  <a:pt x="392814" y="163569"/>
                  <a:pt x="599651" y="256070"/>
                  <a:pt x="828092" y="256070"/>
                </a:cubicBezTo>
                <a:cubicBezTo>
                  <a:pt x="1057507" y="256070"/>
                  <a:pt x="1265132" y="162780"/>
                  <a:pt x="1414962" y="11928"/>
                </a:cubicBezTo>
                <a:close/>
                <a:moveTo>
                  <a:pt x="255060" y="0"/>
                </a:moveTo>
                <a:cubicBezTo>
                  <a:pt x="250624" y="4213"/>
                  <a:pt x="246235" y="8475"/>
                  <a:pt x="243038" y="13936"/>
                </a:cubicBezTo>
                <a:lnTo>
                  <a:pt x="242892" y="13816"/>
                </a:lnTo>
                <a:lnTo>
                  <a:pt x="255060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2" name="Oval 34">
            <a:extLst>
              <a:ext uri="{FF2B5EF4-FFF2-40B4-BE49-F238E27FC236}">
                <a16:creationId xmlns:a16="http://schemas.microsoft.com/office/drawing/2014/main" id="{9B8EA495-7BFB-44F7-B801-754B90563235}"/>
              </a:ext>
            </a:extLst>
          </p:cNvPr>
          <p:cNvSpPr/>
          <p:nvPr/>
        </p:nvSpPr>
        <p:spPr>
          <a:xfrm>
            <a:off x="420346" y="3562057"/>
            <a:ext cx="2011860" cy="2359268"/>
          </a:xfrm>
          <a:custGeom>
            <a:avLst/>
            <a:gdLst>
              <a:gd name="connsiteX0" fmla="*/ 828092 w 1412307"/>
              <a:gd name="connsiteY0" fmla="*/ 0 h 1656184"/>
              <a:gd name="connsiteX1" fmla="*/ 1412307 w 1412307"/>
              <a:gd name="connsiteY1" fmla="*/ 244533 h 1656184"/>
              <a:gd name="connsiteX2" fmla="*/ 1401956 w 1412307"/>
              <a:gd name="connsiteY2" fmla="*/ 266828 h 1656184"/>
              <a:gd name="connsiteX3" fmla="*/ 1395166 w 1412307"/>
              <a:gd name="connsiteY3" fmla="*/ 261229 h 1656184"/>
              <a:gd name="connsiteX4" fmla="*/ 1407188 w 1412307"/>
              <a:gd name="connsiteY4" fmla="*/ 247293 h 1656184"/>
              <a:gd name="connsiteX5" fmla="*/ 1395020 w 1412307"/>
              <a:gd name="connsiteY5" fmla="*/ 261109 h 1656184"/>
              <a:gd name="connsiteX6" fmla="*/ 1395166 w 1412307"/>
              <a:gd name="connsiteY6" fmla="*/ 261229 h 1656184"/>
              <a:gd name="connsiteX7" fmla="*/ 1152128 w 1412307"/>
              <a:gd name="connsiteY7" fmla="*/ 843170 h 1656184"/>
              <a:gd name="connsiteX8" fmla="*/ 1395019 w 1412307"/>
              <a:gd name="connsiteY8" fmla="*/ 1429007 h 1656184"/>
              <a:gd name="connsiteX9" fmla="*/ 828092 w 1412307"/>
              <a:gd name="connsiteY9" fmla="*/ 1656184 h 1656184"/>
              <a:gd name="connsiteX10" fmla="*/ 360425 w 1412307"/>
              <a:gd name="connsiteY10" fmla="*/ 1510904 h 1656184"/>
              <a:gd name="connsiteX11" fmla="*/ 205324 w 1412307"/>
              <a:gd name="connsiteY11" fmla="*/ 1368532 h 1656184"/>
              <a:gd name="connsiteX12" fmla="*/ 0 w 1412307"/>
              <a:gd name="connsiteY12" fmla="*/ 828092 h 1656184"/>
              <a:gd name="connsiteX13" fmla="*/ 828092 w 1412307"/>
              <a:gd name="connsiteY13" fmla="*/ 0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2307" h="1656184">
                <a:moveTo>
                  <a:pt x="828092" y="0"/>
                </a:moveTo>
                <a:cubicBezTo>
                  <a:pt x="1056992" y="0"/>
                  <a:pt x="1264199" y="92872"/>
                  <a:pt x="1412307" y="244533"/>
                </a:cubicBezTo>
                <a:lnTo>
                  <a:pt x="1401956" y="266828"/>
                </a:lnTo>
                <a:lnTo>
                  <a:pt x="1395166" y="261229"/>
                </a:lnTo>
                <a:cubicBezTo>
                  <a:pt x="1398363" y="255768"/>
                  <a:pt x="1402752" y="251506"/>
                  <a:pt x="1407188" y="247293"/>
                </a:cubicBezTo>
                <a:lnTo>
                  <a:pt x="1395020" y="261109"/>
                </a:lnTo>
                <a:lnTo>
                  <a:pt x="1395166" y="261229"/>
                </a:lnTo>
                <a:cubicBezTo>
                  <a:pt x="1244184" y="408890"/>
                  <a:pt x="1152128" y="615280"/>
                  <a:pt x="1152128" y="843170"/>
                </a:cubicBezTo>
                <a:cubicBezTo>
                  <a:pt x="1152128" y="1072003"/>
                  <a:pt x="1244947" y="1279157"/>
                  <a:pt x="1395019" y="1429007"/>
                </a:cubicBezTo>
                <a:cubicBezTo>
                  <a:pt x="1248066" y="1570389"/>
                  <a:pt x="1048098" y="1656184"/>
                  <a:pt x="828092" y="1656184"/>
                </a:cubicBezTo>
                <a:cubicBezTo>
                  <a:pt x="654425" y="1656184"/>
                  <a:pt x="493245" y="1602724"/>
                  <a:pt x="360425" y="1510904"/>
                </a:cubicBezTo>
                <a:lnTo>
                  <a:pt x="205324" y="1368532"/>
                </a:lnTo>
                <a:cubicBezTo>
                  <a:pt x="76415" y="1225504"/>
                  <a:pt x="0" y="1035722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2700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1DC45-C29C-443B-A6B1-3156DF32408E}"/>
              </a:ext>
            </a:extLst>
          </p:cNvPr>
          <p:cNvSpPr txBox="1"/>
          <p:nvPr/>
        </p:nvSpPr>
        <p:spPr>
          <a:xfrm rot="19702920">
            <a:off x="518681" y="2781501"/>
            <a:ext cx="20668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altLang="ko-KR" b="1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IV. SEKOLAH</a:t>
            </a:r>
          </a:p>
          <a:p>
            <a:pPr algn="ctr" defTabSz="914400"/>
            <a:endParaRPr lang="en-US" altLang="ko-KR" b="1" dirty="0">
              <a:solidFill>
                <a:prstClr val="black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2602D2-385B-4CA2-B45C-91F6BD7825AF}"/>
              </a:ext>
            </a:extLst>
          </p:cNvPr>
          <p:cNvSpPr txBox="1"/>
          <p:nvPr/>
        </p:nvSpPr>
        <p:spPr>
          <a:xfrm rot="19325318">
            <a:off x="2442387" y="4814202"/>
            <a:ext cx="16349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altLang="ko-KR" sz="2000" b="1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II. SISWA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0B2B9-2A70-4BA8-AAAF-47490DC9B45F}"/>
              </a:ext>
            </a:extLst>
          </p:cNvPr>
          <p:cNvSpPr txBox="1"/>
          <p:nvPr/>
        </p:nvSpPr>
        <p:spPr>
          <a:xfrm rot="2732004">
            <a:off x="495296" y="4576359"/>
            <a:ext cx="16348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altLang="ko-KR" b="1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III. TEMAN SEJAWAT</a:t>
            </a: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9570" y="204603"/>
            <a:ext cx="11012309" cy="7242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Comic Sans MS" pitchFamily="66" charset="0"/>
              </a:rPr>
              <a:t>IPKG BIDANG PENDIDIKAN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18C7F552-F5C9-4D4F-B94A-CAC598621E99}"/>
              </a:ext>
            </a:extLst>
          </p:cNvPr>
          <p:cNvSpPr/>
          <p:nvPr/>
        </p:nvSpPr>
        <p:spPr>
          <a:xfrm>
            <a:off x="4266496" y="1640575"/>
            <a:ext cx="4716865" cy="379785"/>
          </a:xfrm>
          <a:prstGeom prst="roundRect">
            <a:avLst>
              <a:gd name="adj" fmla="val 50000"/>
            </a:avLst>
          </a:prstGeom>
          <a:solidFill>
            <a:srgbClr val="FA6097"/>
          </a:solidFill>
          <a:ln w="444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2000" dirty="0">
                <a:solidFill>
                  <a:prstClr val="white"/>
                </a:solidFill>
                <a:latin typeface="Comic Sans MS" pitchFamily="66" charset="0"/>
              </a:rPr>
              <a:t>PENGEMBANGAN DIRI SENDIRI</a:t>
            </a:r>
            <a:endParaRPr lang="ko-KR" altLang="en-US" sz="20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18C7F552-F5C9-4D4F-B94A-CAC598621E99}"/>
              </a:ext>
            </a:extLst>
          </p:cNvPr>
          <p:cNvSpPr/>
          <p:nvPr/>
        </p:nvSpPr>
        <p:spPr>
          <a:xfrm>
            <a:off x="4132467" y="5569261"/>
            <a:ext cx="5672145" cy="49193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444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dirty="0">
                <a:solidFill>
                  <a:prstClr val="black"/>
                </a:solidFill>
                <a:latin typeface="Comic Sans MS" pitchFamily="66" charset="0"/>
              </a:rPr>
              <a:t>PERAN SERTA DLM PENGEMBANGAN SEKOLAH</a:t>
            </a:r>
            <a:endParaRPr lang="ko-KR" alt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4" name="Rounded Rectangle 58">
            <a:extLst>
              <a:ext uri="{FF2B5EF4-FFF2-40B4-BE49-F238E27FC236}">
                <a16:creationId xmlns:a16="http://schemas.microsoft.com/office/drawing/2014/main" id="{18C7F552-F5C9-4D4F-B94A-CAC598621E99}"/>
              </a:ext>
            </a:extLst>
          </p:cNvPr>
          <p:cNvSpPr/>
          <p:nvPr/>
        </p:nvSpPr>
        <p:spPr>
          <a:xfrm>
            <a:off x="4405375" y="4417862"/>
            <a:ext cx="4776965" cy="37978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444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dirty="0">
                <a:solidFill>
                  <a:prstClr val="black"/>
                </a:solidFill>
                <a:latin typeface="Comic Sans MS" pitchFamily="66" charset="0"/>
              </a:rPr>
              <a:t>PENGEMBANGAN TEMAN SEJAWAT</a:t>
            </a:r>
            <a:endParaRPr lang="ko-KR" alt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id="{18C7F552-F5C9-4D4F-B94A-CAC598621E99}"/>
              </a:ext>
            </a:extLst>
          </p:cNvPr>
          <p:cNvSpPr/>
          <p:nvPr/>
        </p:nvSpPr>
        <p:spPr>
          <a:xfrm>
            <a:off x="4543110" y="3285934"/>
            <a:ext cx="4333334" cy="379785"/>
          </a:xfrm>
          <a:prstGeom prst="roundRect">
            <a:avLst>
              <a:gd name="adj" fmla="val 50000"/>
            </a:avLst>
          </a:prstGeom>
          <a:solidFill>
            <a:srgbClr val="04B4B0"/>
          </a:solidFill>
          <a:ln w="444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2000" dirty="0">
                <a:solidFill>
                  <a:prstClr val="black"/>
                </a:solidFill>
                <a:latin typeface="Comic Sans MS" pitchFamily="66" charset="0"/>
              </a:rPr>
              <a:t>PENGEMBANGAN SISWA</a:t>
            </a:r>
            <a:endParaRPr lang="ko-KR" altLang="en-US" sz="2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D8507B-DAD5-462F-AF52-18EED5528388}"/>
              </a:ext>
            </a:extLst>
          </p:cNvPr>
          <p:cNvSpPr txBox="1"/>
          <p:nvPr/>
        </p:nvSpPr>
        <p:spPr>
          <a:xfrm>
            <a:off x="4302033" y="3631504"/>
            <a:ext cx="527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32">
              <a:buFont typeface="Wingdings" pitchFamily="2" charset="2"/>
              <a:buChar char="v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Pembimbingan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dan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pendampingan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: </a:t>
            </a:r>
          </a:p>
          <a:p>
            <a:pPr defTabSz="914332"/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lomba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Internal -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eksternal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kegiatan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eksternal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8507B-DAD5-462F-AF52-18EED5528388}"/>
              </a:ext>
            </a:extLst>
          </p:cNvPr>
          <p:cNvSpPr txBox="1"/>
          <p:nvPr/>
        </p:nvSpPr>
        <p:spPr>
          <a:xfrm>
            <a:off x="4354495" y="4816244"/>
            <a:ext cx="5639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32">
              <a:buFont typeface="Wingdings" pitchFamily="2" charset="2"/>
              <a:buChar char="v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Pendampingan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teman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sejawat</a:t>
            </a:r>
            <a:endParaRPr lang="en-US" sz="1400" dirty="0">
              <a:solidFill>
                <a:prstClr val="black"/>
              </a:solidFill>
              <a:latin typeface="Comic Sans MS" pitchFamily="66" charset="0"/>
            </a:endParaRPr>
          </a:p>
          <a:p>
            <a:pPr marL="285750" indent="-285750" defTabSz="914332">
              <a:buFont typeface="Wingdings" pitchFamily="2" charset="2"/>
              <a:buChar char="v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Narasumber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Sharing Internal</a:t>
            </a:r>
          </a:p>
          <a:p>
            <a:pPr marL="285750" indent="-285750" defTabSz="914332">
              <a:buFont typeface="Wingdings" pitchFamily="2" charset="2"/>
              <a:buChar char="v"/>
            </a:pPr>
            <a:r>
              <a:rPr lang="en-US" sz="1400" dirty="0" err="1">
                <a:solidFill>
                  <a:schemeClr val="accent6"/>
                </a:solidFill>
                <a:latin typeface="Comic Sans MS" pitchFamily="66" charset="0"/>
              </a:rPr>
              <a:t>Partisipasi</a:t>
            </a:r>
            <a:r>
              <a:rPr lang="en-US" sz="1400" dirty="0">
                <a:solidFill>
                  <a:schemeClr val="accent6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mic Sans MS" pitchFamily="66" charset="0"/>
              </a:rPr>
              <a:t>Pelatihan</a:t>
            </a:r>
            <a:r>
              <a:rPr lang="en-US" sz="1400" dirty="0">
                <a:solidFill>
                  <a:schemeClr val="accent6"/>
                </a:solidFill>
                <a:latin typeface="Comic Sans MS" pitchFamily="66" charset="0"/>
              </a:rPr>
              <a:t> / </a:t>
            </a:r>
            <a:r>
              <a:rPr lang="en-US" sz="1400" dirty="0" err="1">
                <a:solidFill>
                  <a:schemeClr val="accent6"/>
                </a:solidFill>
                <a:latin typeface="Comic Sans MS" pitchFamily="66" charset="0"/>
              </a:rPr>
              <a:t>Kegiatan</a:t>
            </a:r>
            <a:r>
              <a:rPr lang="en-US" sz="1400" dirty="0">
                <a:solidFill>
                  <a:schemeClr val="accent6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mic Sans MS" pitchFamily="66" charset="0"/>
              </a:rPr>
              <a:t>Eksternal</a:t>
            </a:r>
            <a:endParaRPr lang="en-US" sz="1400" dirty="0">
              <a:solidFill>
                <a:schemeClr val="accent6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69485" y="6054575"/>
            <a:ext cx="6164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32">
              <a:buFont typeface="Wingdings" pitchFamily="2" charset="2"/>
              <a:buChar char="v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Kepanitiaan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kegiatan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umum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, PPDB,</a:t>
            </a:r>
          </a:p>
          <a:p>
            <a:pPr marL="285750" indent="-285750" defTabSz="914332">
              <a:buFont typeface="Wingdings" pitchFamily="2" charset="2"/>
              <a:buChar char="v"/>
            </a:pP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Tim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pengembang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jenjang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dan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institusi</a:t>
            </a:r>
            <a:endParaRPr lang="en-US" sz="1400" dirty="0">
              <a:solidFill>
                <a:prstClr val="black"/>
              </a:solidFill>
              <a:latin typeface="Comic Sans MS" pitchFamily="66" charset="0"/>
            </a:endParaRPr>
          </a:p>
          <a:p>
            <a:pPr marL="285750" indent="-285750" defTabSz="914332">
              <a:buFont typeface="Wingdings" pitchFamily="2" charset="2"/>
              <a:buChar char="v"/>
            </a:pP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Support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Unggulan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</a:rPr>
              <a:t>Institusi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</a:p>
          <a:p>
            <a:pPr defTabSz="914332"/>
            <a:r>
              <a:rPr lang="en-US" sz="1400" dirty="0">
                <a:solidFill>
                  <a:prstClr val="black"/>
                </a:solidFill>
                <a:latin typeface="Comic Sans MS" pitchFamily="66" charset="0"/>
              </a:rPr>
              <a:t>  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819602" y="1517005"/>
            <a:ext cx="2168278" cy="4814766"/>
          </a:xfrm>
          <a:prstGeom prst="rect">
            <a:avLst/>
          </a:prstGeom>
          <a:solidFill>
            <a:srgbClr val="AA71D5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32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KKM SKOR </a:t>
            </a:r>
          </a:p>
          <a:p>
            <a:pPr defTabSz="914332"/>
            <a:r>
              <a:rPr lang="en-US" sz="2000" dirty="0">
                <a:solidFill>
                  <a:srgbClr val="FF3300"/>
                </a:solidFill>
                <a:latin typeface="Comic Sans MS" pitchFamily="66" charset="0"/>
              </a:rPr>
              <a:t>32???????</a:t>
            </a:r>
          </a:p>
          <a:p>
            <a:pPr defTabSz="914332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Kenaikan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KKM :</a:t>
            </a:r>
          </a:p>
          <a:p>
            <a:pPr marL="514350" indent="-514350" defTabSz="914332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Instrumen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Adaptif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marL="514350" indent="-514350" defTabSz="914332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Penambahan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item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instrumen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-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skor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marL="514350" indent="-514350" defTabSz="914332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Rata2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pencapaian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skoring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lalu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 KKM</a:t>
            </a:r>
          </a:p>
        </p:txBody>
      </p:sp>
      <p:sp>
        <p:nvSpPr>
          <p:cNvPr id="2" name="TextBox 1"/>
          <p:cNvSpPr txBox="1"/>
          <p:nvPr/>
        </p:nvSpPr>
        <p:spPr>
          <a:xfrm rot="2500000">
            <a:off x="2526451" y="2751992"/>
            <a:ext cx="1681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b="1" dirty="0">
                <a:latin typeface="Comic Sans MS" pitchFamily="66" charset="0"/>
              </a:rPr>
              <a:t>DIRI SENDIRI</a:t>
            </a:r>
          </a:p>
          <a:p>
            <a:endParaRPr lang="en-US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/>
      <p:bldP spid="25" grpId="0"/>
      <p:bldP spid="26" grpId="0"/>
      <p:bldP spid="31" grpId="0" build="p" animBg="1"/>
      <p:bldP spid="32" grpId="0" animBg="1"/>
      <p:bldP spid="33" grpId="0" animBg="1"/>
      <p:bldP spid="34" grpId="0" animBg="1"/>
      <p:bldP spid="35" grpId="0" animBg="1"/>
      <p:bldP spid="36" grpId="0"/>
      <p:bldP spid="38" grpId="0"/>
      <p:bldP spid="40" grpId="0"/>
      <p:bldP spid="4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i. PENGEMBANGAN DIRI SENDIRI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A. </a:t>
            </a:r>
            <a:r>
              <a:rPr lang="en-US" dirty="0" err="1">
                <a:latin typeface="Comic Sans MS" pitchFamily="66" charset="0"/>
              </a:rPr>
              <a:t>Peningkatan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kompetensi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7" y="3019926"/>
            <a:ext cx="11391631" cy="397016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8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1.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Mengikuti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Seminar/Workshop/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Pelatihan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/KKG/MGMP /PMM/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Komunitas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Belajar</a:t>
            </a:r>
            <a:endParaRPr lang="en-US" sz="80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dibuktikan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dengan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Surat </a:t>
            </a:r>
            <a:r>
              <a:rPr lang="en-US" sz="80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tugas</a:t>
            </a:r>
            <a:r>
              <a:rPr lang="en-US" sz="80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laporan</a:t>
            </a:r>
            <a:r>
              <a:rPr lang="en-US" sz="80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kegiatan</a:t>
            </a:r>
            <a:r>
              <a:rPr lang="en-US" sz="80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dan / </a:t>
            </a:r>
            <a:r>
              <a:rPr lang="en-US" sz="80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sertifikat</a:t>
            </a:r>
            <a:r>
              <a:rPr lang="en-US" sz="80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</a:t>
            </a:r>
            <a:r>
              <a:rPr lang="en-US" sz="8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</a:t>
            </a:r>
            <a:endParaRPr lang="en-US" sz="8000" dirty="0">
              <a:solidFill>
                <a:schemeClr val="accent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Nilai </a:t>
            </a:r>
            <a:r>
              <a:rPr lang="en-US" sz="80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maksimal</a:t>
            </a:r>
            <a:r>
              <a:rPr lang="en-US" sz="80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:</a:t>
            </a:r>
            <a:endParaRPr lang="en-US" sz="8000" dirty="0"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a.lokal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									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b.PMM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/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Komunitas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Belajar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				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c.Nasional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														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chemeClr val="tx1"/>
                </a:solidFill>
                <a:latin typeface="Comic Sans MS" pitchFamily="66" charset="0"/>
              </a:rPr>
              <a:t>d.Internasional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 ( </a:t>
            </a:r>
            <a:r>
              <a:rPr lang="en-US" sz="8000" b="1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b="1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</a:rPr>
              <a:t> Bhs </a:t>
            </a:r>
            <a:r>
              <a:rPr lang="en-US" sz="8000" b="1" dirty="0" err="1">
                <a:solidFill>
                  <a:schemeClr val="tx1"/>
                </a:solidFill>
                <a:latin typeface="Comic Sans MS" pitchFamily="66" charset="0"/>
              </a:rPr>
              <a:t>Inggris</a:t>
            </a:r>
            <a:r>
              <a:rPr lang="en-US" sz="80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tx1"/>
                </a:solidFill>
                <a:latin typeface="Comic Sans MS" pitchFamily="66" charset="0"/>
              </a:rPr>
              <a:t>)					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Note 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skoring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dapat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diakumulasi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(local,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nasional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,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internasional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)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maksimal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7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poin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, yang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dinilai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hanya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</a:rPr>
              <a:t> 1 kali </a:t>
            </a:r>
            <a:r>
              <a:rPr lang="en-US" sz="8000" dirty="0" err="1">
                <a:solidFill>
                  <a:srgbClr val="C00000"/>
                </a:solidFill>
                <a:latin typeface="Comic Sans MS" pitchFamily="66" charset="0"/>
              </a:rPr>
              <a:t>kegiatan</a:t>
            </a:r>
            <a:endParaRPr lang="en-US" sz="8000" dirty="0">
              <a:solidFill>
                <a:srgbClr val="C00000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8000" dirty="0">
              <a:solidFill>
                <a:srgbClr val="C00000"/>
              </a:solidFill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8000" dirty="0">
              <a:solidFill>
                <a:srgbClr val="C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7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72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7200" b="1" dirty="0">
              <a:latin typeface="Comic Sans MS" pitchFamily="66" charset="0"/>
            </a:endParaRPr>
          </a:p>
          <a:p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33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. PENGEMBANGAN DIRI SENDIRI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A. </a:t>
            </a:r>
            <a:r>
              <a:rPr lang="en-US" dirty="0" err="1">
                <a:latin typeface="Comic Sans MS" pitchFamily="66" charset="0"/>
              </a:rPr>
              <a:t>Peningkatan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kompetensi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6926"/>
            <a:ext cx="11029615" cy="47765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100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>
                <a:solidFill>
                  <a:schemeClr val="tx1"/>
                </a:solidFill>
                <a:latin typeface="Comic Sans MS" panose="030F0702030302020204" pitchFamily="66" charset="0"/>
              </a:rPr>
              <a:t>2. </a:t>
            </a:r>
            <a:r>
              <a:rPr lang="en-US" sz="4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Implementasi</a:t>
            </a:r>
            <a:r>
              <a:rPr lang="en-US" sz="4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kegiatan</a:t>
            </a:r>
            <a:endParaRPr lang="en-US" sz="4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Guru 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mengimplementasikan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hasil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pelatihan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dalam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bentuk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 :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kegiatan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 yang 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kreatif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/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hasil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karya</a:t>
            </a:r>
            <a:r>
              <a:rPr lang="en-US" sz="4200" dirty="0">
                <a:solidFill>
                  <a:schemeClr val="tx1"/>
                </a:solidFill>
                <a:latin typeface="Comic Sans MS" panose="030F0702030302020204" pitchFamily="66" charset="0"/>
              </a:rPr>
              <a:t>   1       				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. PENGEMBANGAN DIRI SENDIRI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B. Hasil </a:t>
            </a:r>
            <a:r>
              <a:rPr lang="en-US" dirty="0" err="1">
                <a:latin typeface="Comic Sans MS" pitchFamily="66" charset="0"/>
              </a:rPr>
              <a:t>karya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221A0-7698-CAE0-B6CB-3CE80EEF7A99}"/>
              </a:ext>
            </a:extLst>
          </p:cNvPr>
          <p:cNvSpPr txBox="1"/>
          <p:nvPr/>
        </p:nvSpPr>
        <p:spPr>
          <a:xfrm>
            <a:off x="243639" y="2054625"/>
            <a:ext cx="6093994" cy="106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1.Karya Tulis (PTK/Best Practice),, e-Book, e-Modul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menggunakan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media Blog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mata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Pelajaran yang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diampu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artikel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Pendidikan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A3EA-5DE9-FF20-0DC8-B94800FC17A2}"/>
              </a:ext>
            </a:extLst>
          </p:cNvPr>
          <p:cNvSpPr txBox="1"/>
          <p:nvPr/>
        </p:nvSpPr>
        <p:spPr>
          <a:xfrm>
            <a:off x="216567" y="3091658"/>
            <a:ext cx="7444540" cy="731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err="1">
                <a:solidFill>
                  <a:srgbClr val="C00000"/>
                </a:solidFill>
                <a:latin typeface="Comic Sans MS" pitchFamily="66" charset="0"/>
              </a:rPr>
              <a:t>Disertakan</a:t>
            </a:r>
            <a:r>
              <a:rPr lang="en-US" sz="18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alamat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media online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memuat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dokumen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tsb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307F39-B290-D0F1-9E63-77C040E6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823590"/>
            <a:ext cx="404869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i. PENGEMBANGAN DIRI SENDIRI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B. Hasil </a:t>
            </a:r>
            <a:r>
              <a:rPr lang="en-US" dirty="0" err="1">
                <a:latin typeface="Comic Sans MS" pitchFamily="66" charset="0"/>
              </a:rPr>
              <a:t>karya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1313"/>
            <a:ext cx="11029615" cy="269342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2.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Pendekatan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Pembelajaran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STEAM/STEM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</a:pPr>
            <a:r>
              <a:rPr lang="en-US" sz="7200" dirty="0" err="1">
                <a:solidFill>
                  <a:srgbClr val="C00000"/>
                </a:solidFill>
                <a:latin typeface="Comic Sans MS" pitchFamily="66" charset="0"/>
              </a:rPr>
              <a:t>Dibuktikan</a:t>
            </a:r>
            <a:r>
              <a:rPr lang="en-US" sz="72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C00000"/>
                </a:solidFill>
                <a:latin typeface="Comic Sans MS" pitchFamily="66" charset="0"/>
              </a:rPr>
              <a:t>dengan</a:t>
            </a:r>
            <a:r>
              <a:rPr lang="en-US" sz="7200" dirty="0">
                <a:solidFill>
                  <a:srgbClr val="C00000"/>
                </a:solidFill>
                <a:latin typeface="Comic Sans MS" pitchFamily="66" charset="0"/>
              </a:rPr>
              <a:t> video </a:t>
            </a:r>
            <a:r>
              <a:rPr lang="en-US" sz="7200" dirty="0" err="1">
                <a:solidFill>
                  <a:srgbClr val="C00000"/>
                </a:solidFill>
                <a:latin typeface="Comic Sans MS" pitchFamily="66" charset="0"/>
              </a:rPr>
              <a:t>pembelajaran</a:t>
            </a:r>
            <a:r>
              <a:rPr lang="en-US" sz="7200" dirty="0">
                <a:latin typeface="Comic Sans MS" pitchFamily="66" charset="0"/>
              </a:rPr>
              <a:t> 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menggunakan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Comic Sans MS" pitchFamily="66" charset="0"/>
              </a:rPr>
              <a:t>pendekatan</a:t>
            </a:r>
            <a:r>
              <a:rPr lang="en-US" sz="7200" dirty="0">
                <a:solidFill>
                  <a:schemeClr val="tx1"/>
                </a:solidFill>
                <a:latin typeface="Comic Sans MS" pitchFamily="66" charset="0"/>
              </a:rPr>
              <a:t> STEAM/STEM</a:t>
            </a:r>
            <a:r>
              <a:rPr lang="sv-SE" sz="7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sv-SE" sz="7200" dirty="0">
                <a:solidFill>
                  <a:srgbClr val="FF0000"/>
                </a:solidFill>
                <a:latin typeface="Comic Sans MS" pitchFamily="66" charset="0"/>
              </a:rPr>
              <a:t>(durasi 3 menit) di upload di medsos guru serta hastag ke Nusaputera   nilai 3</a:t>
            </a:r>
          </a:p>
          <a:p>
            <a:pPr marL="0" indent="0">
              <a:buNone/>
            </a:pPr>
            <a:endParaRPr lang="sv-SE" sz="4500" dirty="0"/>
          </a:p>
          <a:p>
            <a:pPr marL="0" indent="0">
              <a:buNone/>
            </a:pPr>
            <a:endParaRPr lang="en-US" sz="3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C25A1-0682-BD4D-D5A9-BE9E48B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788" y="895085"/>
            <a:ext cx="634039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AFA6-050B-476C-8E88-531CD7F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i. PENGEMBANGAN DIRI SENDIRI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B. Hasil </a:t>
            </a:r>
            <a:r>
              <a:rPr lang="en-US" dirty="0" err="1">
                <a:latin typeface="Comic Sans MS" pitchFamily="66" charset="0"/>
              </a:rPr>
              <a:t>karya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32A-21CC-4AFC-BB95-D2058F8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04" y="2100984"/>
            <a:ext cx="11504791" cy="36504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6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3.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Penggunaan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alat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peraga</a:t>
            </a:r>
            <a:endParaRPr lang="en-US" sz="88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Dibuktikan</a:t>
            </a:r>
            <a:r>
              <a:rPr lang="en-US" sz="8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dengan</a:t>
            </a:r>
            <a:r>
              <a:rPr lang="en-US" sz="8800" dirty="0">
                <a:solidFill>
                  <a:srgbClr val="FF0000"/>
                </a:solidFill>
                <a:latin typeface="Comic Sans MS" panose="030F0702030302020204" pitchFamily="66" charset="0"/>
              </a:rPr>
              <a:t> video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alat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peraga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saat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digunakan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dalam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proses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pembelajaran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yang </a:t>
            </a:r>
            <a:r>
              <a:rPr lang="en-US" sz="88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dibuat</a:t>
            </a:r>
            <a:r>
              <a:rPr lang="en-US" sz="8800" b="1" dirty="0">
                <a:solidFill>
                  <a:schemeClr val="tx1"/>
                </a:solidFill>
                <a:latin typeface="Comic Sans MS" panose="030F0702030302020204" pitchFamily="66" charset="0"/>
              </a:rPr>
              <a:t> oleh guru (</a:t>
            </a:r>
            <a:r>
              <a:rPr lang="en-US" sz="88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kolaborasi</a:t>
            </a:r>
            <a:r>
              <a:rPr lang="en-US" sz="88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sz="88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siswa</a:t>
            </a:r>
            <a:r>
              <a:rPr lang="en-US" sz="8800" b="1" dirty="0">
                <a:solidFill>
                  <a:schemeClr val="tx1"/>
                </a:solidFill>
                <a:latin typeface="Comic Sans MS" panose="030F0702030302020204" pitchFamily="66" charset="0"/>
              </a:rPr>
              <a:t>) </a:t>
            </a:r>
            <a:endParaRPr lang="en-US" sz="8800" dirty="0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Guru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menggunakan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alat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peraga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a 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bukan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buatan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sendiri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						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b 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buatan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sendiri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	                             		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c 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Kolaborasi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siswa</a:t>
            </a:r>
            <a:r>
              <a:rPr lang="en-US" sz="8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		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solidFill>
                  <a:srgbClr val="FF0000"/>
                </a:solidFill>
                <a:latin typeface="Comic Sans MS" panose="030F0702030302020204" pitchFamily="66" charset="0"/>
              </a:rPr>
              <a:t>Note :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Video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harus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menampilkan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siswa</a:t>
            </a:r>
            <a:r>
              <a:rPr lang="en-US" sz="6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dan guru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saat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pembuatan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dan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menggunakan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alat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peraga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tersebut</a:t>
            </a:r>
            <a:endParaRPr lang="en-US" sz="6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6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diberi</a:t>
            </a:r>
            <a:r>
              <a:rPr lang="en-US" sz="6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keterangan</a:t>
            </a:r>
            <a:r>
              <a:rPr lang="en-US" sz="6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nama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alat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peraganya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dan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disebutkan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kompetensi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pencapaian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mapelnya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Upload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medsos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hastag</a:t>
            </a:r>
            <a:r>
              <a:rPr lang="en-US" sz="6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6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Nusaputera</a:t>
            </a:r>
            <a:endParaRPr lang="en-US" sz="64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6_Contents Slide Master">
  <a:themeElements>
    <a:clrScheme name="ALLPPT COLOR -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C32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10055</TotalTime>
  <Words>2482</Words>
  <Application>Microsoft Office PowerPoint</Application>
  <PresentationFormat>Widescreen</PresentationFormat>
  <Paragraphs>359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Comic Sans MS</vt:lpstr>
      <vt:lpstr>Gill Sans MT</vt:lpstr>
      <vt:lpstr>Wingdings</vt:lpstr>
      <vt:lpstr>Wingdings 2</vt:lpstr>
      <vt:lpstr>Dividend</vt:lpstr>
      <vt:lpstr>6_Contents Slide Master</vt:lpstr>
      <vt:lpstr>Sosialisasi  INSTRUMEN PENILAIAN KINERJA GURU  BIDANG PENDIDIKAN 2024 - 2025</vt:lpstr>
      <vt:lpstr>TUJUAN PKG BIDANG PENDIDIKAN</vt:lpstr>
      <vt:lpstr>Catatan penting</vt:lpstr>
      <vt:lpstr>PowerPoint Presentation</vt:lpstr>
      <vt:lpstr>i. PENGEMBANGAN DIRI SENDIRI A. Peningkatan kompetensi</vt:lpstr>
      <vt:lpstr>i. PENGEMBANGAN DIRI SENDIRI A. Peningkatan kompetensi</vt:lpstr>
      <vt:lpstr>i. PENGEMBANGAN DIRI SENDIRI B. Hasil karya</vt:lpstr>
      <vt:lpstr>i. PENGEMBANGAN DIRI SENDIRI B. Hasil karya</vt:lpstr>
      <vt:lpstr>i. PENGEMBANGAN DIRI SENDIRI B. Hasil karya</vt:lpstr>
      <vt:lpstr>i. PENGEMBANGAN DIRI c. Support pilar</vt:lpstr>
      <vt:lpstr>i. PENGEMBANGAN DIRI c. Support pilar</vt:lpstr>
      <vt:lpstr>i. PENGEMBANGAN DIRI c. Support pilar</vt:lpstr>
      <vt:lpstr>i. PENGEMBANGAN DIRI c. Support pilar</vt:lpstr>
      <vt:lpstr>i. PENGEMBANGAN DIRI D. Mengikuti lomba sesuai kompetensinya</vt:lpstr>
      <vt:lpstr>ii. PENGEMBANGAn siswa a. Kegiatan pembimbingan lomba internal</vt:lpstr>
      <vt:lpstr>ii. PENGEMBANGAn siswa a. Kegiatan pembimbingan lomba external</vt:lpstr>
      <vt:lpstr>II. Pengembangan siswa b. Kegiatan eksternal</vt:lpstr>
      <vt:lpstr>II. Pengembangan siswa b. Kegiatan eksternal</vt:lpstr>
      <vt:lpstr>III. Pengembangan teman sejawat a. Pendampingan teman sejawat</vt:lpstr>
      <vt:lpstr>iii. PENGEMBANGAn teman sejawat b. Sharing internal</vt:lpstr>
      <vt:lpstr>iii. PENGEMBANGAn teman sejawat c. PARTISIPASI PELATIHAN / KEGIATAN eksternal</vt:lpstr>
      <vt:lpstr>iv. Peran serta di sekolah a. Kepanitiaan di kegiatan pusat</vt:lpstr>
      <vt:lpstr>iv. Peran serta di jenjang b. Kepanitiaan ppdb</vt:lpstr>
      <vt:lpstr>iv. C. Peran serta di jenjang </vt:lpstr>
      <vt:lpstr>iv. Peran serta di sekolah d. Tim pengembangan institusi</vt:lpstr>
      <vt:lpstr>iv. Peran serta di sekolah e. Supporting unggulan sekolah</vt:lpstr>
      <vt:lpstr>iv. Peran serta di sekolah e. Supporting unggulan sekolah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BEDAH INSTRUMEN PENILAIAN KINERJA GURU  VERSI BIDANG PENDIDIKAN</dc:title>
  <dc:creator>R_PALUPI</dc:creator>
  <cp:lastModifiedBy>yustin</cp:lastModifiedBy>
  <cp:revision>241</cp:revision>
  <cp:lastPrinted>2025-02-26T04:02:25Z</cp:lastPrinted>
  <dcterms:created xsi:type="dcterms:W3CDTF">2020-05-10T11:41:34Z</dcterms:created>
  <dcterms:modified xsi:type="dcterms:W3CDTF">2025-02-26T04:07:10Z</dcterms:modified>
</cp:coreProperties>
</file>