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Roboto"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Shape 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Shape 1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endParaRPr/>
          </a:p>
        </p:txBody>
      </p:sp>
      <p:sp>
        <p:nvSpPr>
          <p:cNvPr id="59" name="Shape 59"/>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Shape 6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Shape 6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Shape 1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Shape 22"/>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Shape 2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Shape 28"/>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Shape 29"/>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Shape 3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Shape 3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6"/>
        <p:cNvGrpSpPr/>
        <p:nvPr/>
      </p:nvGrpSpPr>
      <p:grpSpPr>
        <a:xfrm>
          <a:off x="0" y="0"/>
          <a:ext cx="0" cy="0"/>
          <a:chOff x="0" y="0"/>
          <a:chExt cx="0" cy="0"/>
        </a:xfrm>
      </p:grpSpPr>
      <p:sp>
        <p:nvSpPr>
          <p:cNvPr id="37" name="Shape 3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39"/>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Shape 40"/>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Shape 4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Shape 4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 name="Shape 4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Shape 4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Shape 5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Shape 54"/>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Shape 55"/>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Shape 5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a:spcBef>
                <a:spcPts val="0"/>
              </a:spcBef>
              <a:spcAft>
                <a:spcPts val="0"/>
              </a:spcAft>
              <a:buNone/>
            </a:pPr>
            <a:fld id="{00000000-1234-1234-1234-123412341234}" type="slidenum">
              <a:rPr lang="en" sz="1000">
                <a:solidFill>
                  <a:schemeClr val="lt2"/>
                </a:solidFill>
                <a:latin typeface="Roboto"/>
                <a:ea typeface="Roboto"/>
                <a:cs typeface="Roboto"/>
                <a:sym typeface="Roboto"/>
              </a:rPr>
              <a:t>‹#›</a:t>
            </a:fld>
            <a:endParaRPr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Burning Barbell</a:t>
            </a:r>
            <a:endParaRPr/>
          </a:p>
        </p:txBody>
      </p:sp>
      <p:sp>
        <p:nvSpPr>
          <p:cNvPr id="68" name="Shape 68"/>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By: Stefano and Max</a:t>
            </a:r>
            <a:endParaRPr/>
          </a:p>
        </p:txBody>
      </p:sp>
      <p:pic>
        <p:nvPicPr>
          <p:cNvPr id="69" name="Shape 69"/>
          <p:cNvPicPr preferRelativeResize="0"/>
          <p:nvPr/>
        </p:nvPicPr>
        <p:blipFill>
          <a:blip r:embed="rId3">
            <a:alphaModFix/>
          </a:blip>
          <a:stretch>
            <a:fillRect/>
          </a:stretch>
        </p:blipFill>
        <p:spPr>
          <a:xfrm>
            <a:off x="5876000" y="1197498"/>
            <a:ext cx="2177175" cy="2177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If We Were To Do It All Again, What Would We Do Differently?</a:t>
            </a:r>
            <a:endParaRPr/>
          </a:p>
        </p:txBody>
      </p:sp>
      <p:sp>
        <p:nvSpPr>
          <p:cNvPr id="125" name="Shape 12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spcBef>
                <a:spcPts val="0"/>
              </a:spcBef>
              <a:spcAft>
                <a:spcPts val="0"/>
              </a:spcAft>
              <a:buSzPts val="1800"/>
              <a:buChar char="●"/>
            </a:pPr>
            <a:r>
              <a:rPr lang="en"/>
              <a:t>If we were to do it all over again we would of loved to link the app to a database so you can see what you ate from a certain day no matter what day it is.</a:t>
            </a:r>
            <a:endParaRPr/>
          </a:p>
          <a:p>
            <a:pPr marL="0" lvl="0" indent="0">
              <a:spcBef>
                <a:spcPts val="1600"/>
              </a:spcBef>
              <a:spcAft>
                <a:spcPts val="0"/>
              </a:spcAft>
              <a:buNone/>
            </a:pPr>
            <a:endParaRPr/>
          </a:p>
          <a:p>
            <a:pPr marL="0" lvl="0" indent="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Shape 130"/>
          <p:cNvPicPr preferRelativeResize="0"/>
          <p:nvPr/>
        </p:nvPicPr>
        <p:blipFill>
          <a:blip r:embed="rId3">
            <a:alphaModFix/>
          </a:blip>
          <a:stretch>
            <a:fillRect/>
          </a:stretch>
        </p:blipFill>
        <p:spPr>
          <a:xfrm>
            <a:off x="0" y="0"/>
            <a:ext cx="3047674" cy="2057900"/>
          </a:xfrm>
          <a:prstGeom prst="rect">
            <a:avLst/>
          </a:prstGeom>
          <a:noFill/>
          <a:ln>
            <a:noFill/>
          </a:ln>
        </p:spPr>
      </p:pic>
      <p:pic>
        <p:nvPicPr>
          <p:cNvPr id="131" name="Shape 131"/>
          <p:cNvPicPr preferRelativeResize="0"/>
          <p:nvPr/>
        </p:nvPicPr>
        <p:blipFill>
          <a:blip r:embed="rId4">
            <a:alphaModFix/>
          </a:blip>
          <a:stretch>
            <a:fillRect/>
          </a:stretch>
        </p:blipFill>
        <p:spPr>
          <a:xfrm>
            <a:off x="3530600" y="1531875"/>
            <a:ext cx="2082802" cy="1398924"/>
          </a:xfrm>
          <a:prstGeom prst="rect">
            <a:avLst/>
          </a:prstGeom>
          <a:noFill/>
          <a:ln>
            <a:noFill/>
          </a:ln>
        </p:spPr>
      </p:pic>
      <p:pic>
        <p:nvPicPr>
          <p:cNvPr id="132" name="Shape 132"/>
          <p:cNvPicPr preferRelativeResize="0"/>
          <p:nvPr/>
        </p:nvPicPr>
        <p:blipFill>
          <a:blip r:embed="rId5">
            <a:alphaModFix/>
          </a:blip>
          <a:stretch>
            <a:fillRect/>
          </a:stretch>
        </p:blipFill>
        <p:spPr>
          <a:xfrm>
            <a:off x="6096325" y="58450"/>
            <a:ext cx="3047674" cy="2057900"/>
          </a:xfrm>
          <a:prstGeom prst="rect">
            <a:avLst/>
          </a:prstGeom>
          <a:noFill/>
          <a:ln>
            <a:noFill/>
          </a:ln>
        </p:spPr>
      </p:pic>
      <p:pic>
        <p:nvPicPr>
          <p:cNvPr id="133" name="Shape 133"/>
          <p:cNvPicPr preferRelativeResize="0"/>
          <p:nvPr/>
        </p:nvPicPr>
        <p:blipFill>
          <a:blip r:embed="rId6">
            <a:alphaModFix/>
          </a:blip>
          <a:stretch>
            <a:fillRect/>
          </a:stretch>
        </p:blipFill>
        <p:spPr>
          <a:xfrm>
            <a:off x="6096350" y="2116349"/>
            <a:ext cx="3028224" cy="1703376"/>
          </a:xfrm>
          <a:prstGeom prst="rect">
            <a:avLst/>
          </a:prstGeom>
          <a:noFill/>
          <a:ln>
            <a:noFill/>
          </a:ln>
        </p:spPr>
      </p:pic>
      <p:pic>
        <p:nvPicPr>
          <p:cNvPr id="134" name="Shape 134"/>
          <p:cNvPicPr preferRelativeResize="0"/>
          <p:nvPr/>
        </p:nvPicPr>
        <p:blipFill>
          <a:blip r:embed="rId7">
            <a:alphaModFix/>
          </a:blip>
          <a:stretch>
            <a:fillRect/>
          </a:stretch>
        </p:blipFill>
        <p:spPr>
          <a:xfrm>
            <a:off x="9727" y="2057900"/>
            <a:ext cx="3028224" cy="17033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The Goal</a:t>
            </a:r>
            <a:endParaRPr/>
          </a:p>
        </p:txBody>
      </p:sp>
      <p:sp>
        <p:nvSpPr>
          <p:cNvPr id="75" name="Shape 7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Our goal was to create a simple and good looking app for our fake company.</a:t>
            </a:r>
            <a:endParaRPr/>
          </a:p>
          <a:p>
            <a:pPr marL="457200" lvl="0" indent="-342900" rtl="0">
              <a:spcBef>
                <a:spcPts val="0"/>
              </a:spcBef>
              <a:spcAft>
                <a:spcPts val="0"/>
              </a:spcAft>
              <a:buSzPts val="1800"/>
              <a:buChar char="●"/>
            </a:pPr>
            <a:r>
              <a:rPr lang="en"/>
              <a:t>To captivate our users with the many features of our app and eventually contact us.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Our Original Concept</a:t>
            </a:r>
            <a:endParaRPr/>
          </a:p>
        </p:txBody>
      </p:sp>
      <p:sp>
        <p:nvSpPr>
          <p:cNvPr id="81" name="Shape 81"/>
          <p:cNvSpPr txBox="1">
            <a:spLocks noGrp="1"/>
          </p:cNvSpPr>
          <p:nvPr>
            <p:ph type="body" idx="1"/>
          </p:nvPr>
        </p:nvSpPr>
        <p:spPr>
          <a:xfrm>
            <a:off x="471900" y="1919075"/>
            <a:ext cx="4162200" cy="27102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a:t>There is little difference from the app to our original design. We did decide to add the calorie log because both of us thought it was necessary to have. </a:t>
            </a:r>
            <a:endParaRPr/>
          </a:p>
        </p:txBody>
      </p:sp>
      <p:pic>
        <p:nvPicPr>
          <p:cNvPr id="82" name="Shape 82"/>
          <p:cNvPicPr preferRelativeResize="0"/>
          <p:nvPr/>
        </p:nvPicPr>
        <p:blipFill>
          <a:blip r:embed="rId3">
            <a:alphaModFix/>
          </a:blip>
          <a:stretch>
            <a:fillRect/>
          </a:stretch>
        </p:blipFill>
        <p:spPr>
          <a:xfrm>
            <a:off x="5459800" y="663575"/>
            <a:ext cx="3094407" cy="4124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Technology</a:t>
            </a:r>
            <a:endParaRPr/>
          </a:p>
        </p:txBody>
      </p:sp>
      <p:sp>
        <p:nvSpPr>
          <p:cNvPr id="88" name="Shape 88"/>
          <p:cNvSpPr txBox="1">
            <a:spLocks noGrp="1"/>
          </p:cNvSpPr>
          <p:nvPr>
            <p:ph type="body" idx="1"/>
          </p:nvPr>
        </p:nvSpPr>
        <p:spPr>
          <a:xfrm>
            <a:off x="471900" y="1919075"/>
            <a:ext cx="8222100" cy="1635300"/>
          </a:xfrm>
          <a:prstGeom prst="rect">
            <a:avLst/>
          </a:prstGeom>
        </p:spPr>
        <p:txBody>
          <a:bodyPr spcFirstLastPara="1" wrap="square" lIns="91425" tIns="91425" rIns="91425" bIns="91425" anchor="t" anchorCtr="0">
            <a:noAutofit/>
          </a:bodyPr>
          <a:lstStyle/>
          <a:p>
            <a:pPr marL="457200" lvl="0" indent="-342900">
              <a:spcBef>
                <a:spcPts val="0"/>
              </a:spcBef>
              <a:spcAft>
                <a:spcPts val="0"/>
              </a:spcAft>
              <a:buSzPts val="1800"/>
              <a:buChar char="●"/>
            </a:pPr>
            <a:r>
              <a:rPr lang="en"/>
              <a:t>We used GitHub to complete the project by being able to work off of what the other has worked on.</a:t>
            </a:r>
            <a:endParaRPr/>
          </a:p>
          <a:p>
            <a:pPr marL="457200" lvl="0" indent="-342900">
              <a:spcBef>
                <a:spcPts val="0"/>
              </a:spcBef>
              <a:spcAft>
                <a:spcPts val="0"/>
              </a:spcAft>
              <a:buSzPts val="1800"/>
              <a:buChar char="●"/>
            </a:pPr>
            <a:r>
              <a:rPr lang="en"/>
              <a:t>We used Discord to communicate to each other and to help solve issues we had.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Time</a:t>
            </a:r>
            <a:endParaRPr/>
          </a:p>
        </p:txBody>
      </p:sp>
      <p:sp>
        <p:nvSpPr>
          <p:cNvPr id="94" name="Shape 9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spcBef>
                <a:spcPts val="0"/>
              </a:spcBef>
              <a:spcAft>
                <a:spcPts val="0"/>
              </a:spcAft>
              <a:buSzPts val="1800"/>
              <a:buChar char="●"/>
            </a:pPr>
            <a:r>
              <a:rPr lang="en"/>
              <a:t>A big issue with the project was time, each fragment on the app took roughly 3-4 hours to make. The Calorie Log fragment took the most time taking roughly 5-6 hours to complete adding about 20 hours to complete the functionality and 5 extra hours to make the design of the app look good and crisp.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Tasks We Each Completed</a:t>
            </a:r>
            <a:endParaRPr/>
          </a:p>
        </p:txBody>
      </p:sp>
      <p:sp>
        <p:nvSpPr>
          <p:cNvPr id="100" name="Shape 100"/>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a:t>Stefano</a:t>
            </a:r>
            <a:endParaRPr/>
          </a:p>
          <a:p>
            <a:pPr marL="457200" lvl="0" indent="-317500" rtl="0">
              <a:spcBef>
                <a:spcPts val="1600"/>
              </a:spcBef>
              <a:spcAft>
                <a:spcPts val="0"/>
              </a:spcAft>
              <a:buSzPts val="1400"/>
              <a:buChar char="●"/>
            </a:pPr>
            <a:r>
              <a:rPr lang="en"/>
              <a:t>Calorie Tracker</a:t>
            </a:r>
            <a:endParaRPr/>
          </a:p>
          <a:p>
            <a:pPr marL="457200" lvl="0" indent="-317500" rtl="0">
              <a:spcBef>
                <a:spcPts val="0"/>
              </a:spcBef>
              <a:spcAft>
                <a:spcPts val="0"/>
              </a:spcAft>
              <a:buSzPts val="1400"/>
              <a:buChar char="●"/>
            </a:pPr>
            <a:r>
              <a:rPr lang="en"/>
              <a:t>Water Intake Calculator</a:t>
            </a:r>
            <a:endParaRPr/>
          </a:p>
          <a:p>
            <a:pPr marL="457200" lvl="0" indent="-317500" rtl="0">
              <a:spcBef>
                <a:spcPts val="0"/>
              </a:spcBef>
              <a:spcAft>
                <a:spcPts val="0"/>
              </a:spcAft>
              <a:buSzPts val="1400"/>
              <a:buChar char="●"/>
            </a:pPr>
            <a:r>
              <a:rPr lang="en"/>
              <a:t>Workouts</a:t>
            </a:r>
            <a:endParaRPr/>
          </a:p>
          <a:p>
            <a:pPr marL="457200" lvl="0" indent="-317500" rtl="0">
              <a:spcBef>
                <a:spcPts val="0"/>
              </a:spcBef>
              <a:spcAft>
                <a:spcPts val="0"/>
              </a:spcAft>
              <a:buSzPts val="1400"/>
              <a:buChar char="●"/>
            </a:pPr>
            <a:r>
              <a:rPr lang="en"/>
              <a:t>Home</a:t>
            </a:r>
            <a:endParaRPr/>
          </a:p>
          <a:p>
            <a:pPr marL="457200" lvl="0" indent="-317500" rtl="0">
              <a:spcBef>
                <a:spcPts val="0"/>
              </a:spcBef>
              <a:spcAft>
                <a:spcPts val="0"/>
              </a:spcAft>
              <a:buSzPts val="1400"/>
              <a:buChar char="●"/>
            </a:pPr>
            <a:r>
              <a:rPr lang="en"/>
              <a:t>Schedule</a:t>
            </a:r>
            <a:endParaRPr/>
          </a:p>
          <a:p>
            <a:pPr marL="0" lvl="0" indent="0">
              <a:spcBef>
                <a:spcPts val="1600"/>
              </a:spcBef>
              <a:spcAft>
                <a:spcPts val="1600"/>
              </a:spcAft>
              <a:buNone/>
            </a:pPr>
            <a:endParaRPr/>
          </a:p>
        </p:txBody>
      </p:sp>
      <p:sp>
        <p:nvSpPr>
          <p:cNvPr id="101" name="Shape 101"/>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a:t>Max</a:t>
            </a:r>
            <a:endParaRPr/>
          </a:p>
          <a:p>
            <a:pPr marL="457200" lvl="0" indent="-317500" rtl="0">
              <a:spcBef>
                <a:spcPts val="1600"/>
              </a:spcBef>
              <a:spcAft>
                <a:spcPts val="0"/>
              </a:spcAft>
              <a:buSzPts val="1400"/>
              <a:buChar char="●"/>
            </a:pPr>
            <a:r>
              <a:rPr lang="en"/>
              <a:t>BMI Calculator</a:t>
            </a:r>
            <a:endParaRPr/>
          </a:p>
          <a:p>
            <a:pPr marL="457200" lvl="0" indent="-317500" rtl="0">
              <a:spcBef>
                <a:spcPts val="0"/>
              </a:spcBef>
              <a:spcAft>
                <a:spcPts val="0"/>
              </a:spcAft>
              <a:buSzPts val="1400"/>
              <a:buChar char="●"/>
            </a:pPr>
            <a:r>
              <a:rPr lang="en"/>
              <a:t>Colours and Animations</a:t>
            </a:r>
            <a:endParaRPr/>
          </a:p>
          <a:p>
            <a:pPr marL="457200" lvl="0" indent="-317500" rtl="0">
              <a:spcBef>
                <a:spcPts val="0"/>
              </a:spcBef>
              <a:spcAft>
                <a:spcPts val="0"/>
              </a:spcAft>
              <a:buSzPts val="1400"/>
              <a:buChar char="●"/>
            </a:pPr>
            <a:r>
              <a:rPr lang="en"/>
              <a:t>Logo</a:t>
            </a:r>
            <a:endParaRPr/>
          </a:p>
          <a:p>
            <a:pPr marL="457200" lvl="0" indent="-317500" rtl="0">
              <a:spcBef>
                <a:spcPts val="0"/>
              </a:spcBef>
              <a:spcAft>
                <a:spcPts val="0"/>
              </a:spcAft>
              <a:buSzPts val="1400"/>
              <a:buChar char="●"/>
            </a:pPr>
            <a:r>
              <a:rPr lang="en"/>
              <a:t>Contact</a:t>
            </a:r>
            <a:endParaRPr/>
          </a:p>
          <a:p>
            <a:pPr marL="457200" lvl="0" indent="-317500" rtl="0">
              <a:spcBef>
                <a:spcPts val="0"/>
              </a:spcBef>
              <a:spcAft>
                <a:spcPts val="0"/>
              </a:spcAft>
              <a:buSzPts val="1400"/>
              <a:buChar char="●"/>
            </a:pPr>
            <a:r>
              <a:rPr lang="en"/>
              <a:t>Credits</a:t>
            </a:r>
            <a:endParaRPr/>
          </a:p>
          <a:p>
            <a:pPr marL="0" lvl="0" indent="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Things We Had To Research</a:t>
            </a:r>
            <a:endParaRPr/>
          </a:p>
        </p:txBody>
      </p:sp>
      <p:sp>
        <p:nvSpPr>
          <p:cNvPr id="107" name="Shape 107"/>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We needed some additional information about recycler views</a:t>
            </a:r>
            <a:endParaRPr/>
          </a:p>
          <a:p>
            <a:pPr marL="457200" lvl="0" indent="-342900" rtl="0">
              <a:spcBef>
                <a:spcPts val="0"/>
              </a:spcBef>
              <a:spcAft>
                <a:spcPts val="0"/>
              </a:spcAft>
              <a:buSzPts val="1800"/>
              <a:buChar char="●"/>
            </a:pPr>
            <a:r>
              <a:rPr lang="en"/>
              <a:t>We had to look up how to create custom animations and a splash page</a:t>
            </a:r>
            <a:endParaRPr/>
          </a:p>
          <a:p>
            <a:pPr marL="457200" lvl="0" indent="-342900">
              <a:spcBef>
                <a:spcPts val="0"/>
              </a:spcBef>
              <a:spcAft>
                <a:spcPts val="0"/>
              </a:spcAft>
              <a:buSzPts val="1800"/>
              <a:buChar char="●"/>
            </a:pPr>
            <a:r>
              <a:rPr lang="en"/>
              <a:t>How to use viewpagers with pictures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Hurdles We Had To Overcome </a:t>
            </a:r>
            <a:endParaRPr/>
          </a:p>
        </p:txBody>
      </p:sp>
      <p:sp>
        <p:nvSpPr>
          <p:cNvPr id="113" name="Shape 113"/>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We wanted a Viewpager inside a RecyclerView to display our exercises but we figured out that there was no need to a ViewPager causing a lot of unneeded issues.</a:t>
            </a:r>
            <a:endParaRPr/>
          </a:p>
          <a:p>
            <a:pPr marL="457200" lvl="0" indent="-342900" rtl="0">
              <a:spcBef>
                <a:spcPts val="0"/>
              </a:spcBef>
              <a:spcAft>
                <a:spcPts val="0"/>
              </a:spcAft>
              <a:buSzPts val="1800"/>
              <a:buChar char="●"/>
            </a:pPr>
            <a:r>
              <a:rPr lang="en"/>
              <a:t>Completing school work and other projects while working on this was a pretty big hurdle because it did impact the amount of time we had to work on our app.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What we enjoyed</a:t>
            </a:r>
            <a:endParaRPr/>
          </a:p>
        </p:txBody>
      </p:sp>
      <p:sp>
        <p:nvSpPr>
          <p:cNvPr id="119" name="Shape 119"/>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spcBef>
                <a:spcPts val="0"/>
              </a:spcBef>
              <a:spcAft>
                <a:spcPts val="0"/>
              </a:spcAft>
              <a:buSzPts val="1800"/>
              <a:buChar char="●"/>
            </a:pPr>
            <a:r>
              <a:rPr lang="en"/>
              <a:t>A big thing we enjoyed on building this project was how easy it was to work together while using git. With last year’s Java project it was almost impossible to work together because we had to save our folder and send it for someone else to work on it.</a:t>
            </a:r>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401</Words>
  <Application>Microsoft Office PowerPoint</Application>
  <PresentationFormat>On-screen Show (16:9)</PresentationFormat>
  <Paragraphs>36</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Roboto</vt:lpstr>
      <vt:lpstr>Material</vt:lpstr>
      <vt:lpstr>Burning Barbell</vt:lpstr>
      <vt:lpstr>The Goal</vt:lpstr>
      <vt:lpstr>Our Original Concept</vt:lpstr>
      <vt:lpstr>Technology</vt:lpstr>
      <vt:lpstr>Time</vt:lpstr>
      <vt:lpstr>Tasks We Each Completed</vt:lpstr>
      <vt:lpstr>Things We Had To Research</vt:lpstr>
      <vt:lpstr>Hurdles We Had To Overcome </vt:lpstr>
      <vt:lpstr>What we enjoyed</vt:lpstr>
      <vt:lpstr>If We Were To Do It All Again, What Would We Do Differently?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Burning Barbell</dc:title>
  <dc:creator>Stefano Iaconetti</dc:creator>
  <cp:lastModifiedBy>Stefano Iaconetti</cp:lastModifiedBy>
  <cp:revision>2</cp:revision>
  <dcterms:modified xsi:type="dcterms:W3CDTF">2018-01-18T13:11:08Z</dcterms:modified>
</cp:coreProperties>
</file>