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3" r:id="rId5"/>
    <p:sldId id="257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46A11F4-6AC1-4304-8AD2-63BC77F34DBF}" type="datetimeFigureOut">
              <a:rPr lang="it-IT" smtClean="0"/>
              <a:t>19/06/2020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5E2D204-2300-4044-AFDA-E89DF13954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862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11F4-6AC1-4304-8AD2-63BC77F34DBF}" type="datetimeFigureOut">
              <a:rPr lang="it-IT" smtClean="0"/>
              <a:t>19/06/2020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D204-2300-4044-AFDA-E89DF13954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957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11F4-6AC1-4304-8AD2-63BC77F34DBF}" type="datetimeFigureOut">
              <a:rPr lang="it-IT" smtClean="0"/>
              <a:t>19/06/2020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D204-2300-4044-AFDA-E89DF13954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5857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11F4-6AC1-4304-8AD2-63BC77F34DBF}" type="datetimeFigureOut">
              <a:rPr lang="it-IT" smtClean="0"/>
              <a:t>19/06/2020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D204-2300-4044-AFDA-E89DF1395459}" type="slidenum">
              <a:rPr lang="it-IT" smtClean="0"/>
              <a:t>‹N›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5690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11F4-6AC1-4304-8AD2-63BC77F34DBF}" type="datetimeFigureOut">
              <a:rPr lang="it-IT" smtClean="0"/>
              <a:t>19/06/2020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D204-2300-4044-AFDA-E89DF13954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0313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11F4-6AC1-4304-8AD2-63BC77F34DBF}" type="datetimeFigureOut">
              <a:rPr lang="it-IT" smtClean="0"/>
              <a:t>19/06/2020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D204-2300-4044-AFDA-E89DF13954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5364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11F4-6AC1-4304-8AD2-63BC77F34DBF}" type="datetimeFigureOut">
              <a:rPr lang="it-IT" smtClean="0"/>
              <a:t>19/06/2020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D204-2300-4044-AFDA-E89DF13954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129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11F4-6AC1-4304-8AD2-63BC77F34DBF}" type="datetimeFigureOut">
              <a:rPr lang="it-IT" smtClean="0"/>
              <a:t>19/06/2020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D204-2300-4044-AFDA-E89DF13954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03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11F4-6AC1-4304-8AD2-63BC77F34DBF}" type="datetimeFigureOut">
              <a:rPr lang="it-IT" smtClean="0"/>
              <a:t>19/06/2020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D204-2300-4044-AFDA-E89DF13954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107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11F4-6AC1-4304-8AD2-63BC77F34DBF}" type="datetimeFigureOut">
              <a:rPr lang="it-IT" smtClean="0"/>
              <a:t>19/06/2020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D204-2300-4044-AFDA-E89DF13954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621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11F4-6AC1-4304-8AD2-63BC77F34DBF}" type="datetimeFigureOut">
              <a:rPr lang="it-IT" smtClean="0"/>
              <a:t>19/06/2020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D204-2300-4044-AFDA-E89DF13954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474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11F4-6AC1-4304-8AD2-63BC77F34DBF}" type="datetimeFigureOut">
              <a:rPr lang="it-IT" smtClean="0"/>
              <a:t>19/06/2020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D204-2300-4044-AFDA-E89DF13954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699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11F4-6AC1-4304-8AD2-63BC77F34DBF}" type="datetimeFigureOut">
              <a:rPr lang="it-IT" smtClean="0"/>
              <a:t>19/06/2020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D204-2300-4044-AFDA-E89DF13954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377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11F4-6AC1-4304-8AD2-63BC77F34DBF}" type="datetimeFigureOut">
              <a:rPr lang="it-IT" smtClean="0"/>
              <a:t>19/06/2020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D204-2300-4044-AFDA-E89DF13954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043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11F4-6AC1-4304-8AD2-63BC77F34DBF}" type="datetimeFigureOut">
              <a:rPr lang="it-IT" smtClean="0"/>
              <a:t>19/06/2020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D204-2300-4044-AFDA-E89DF13954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189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11F4-6AC1-4304-8AD2-63BC77F34DBF}" type="datetimeFigureOut">
              <a:rPr lang="it-IT" smtClean="0"/>
              <a:t>19/06/2020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D204-2300-4044-AFDA-E89DF13954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733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11F4-6AC1-4304-8AD2-63BC77F34DBF}" type="datetimeFigureOut">
              <a:rPr lang="it-IT" smtClean="0"/>
              <a:t>19/06/2020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D204-2300-4044-AFDA-E89DF13954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4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A11F4-6AC1-4304-8AD2-63BC77F34DBF}" type="datetimeFigureOut">
              <a:rPr lang="it-IT" smtClean="0"/>
              <a:t>19/06/2020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2D204-2300-4044-AFDA-E89DF13954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4981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2052EC-515E-47D7-806A-07BF81681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CS50's Introduction to Game Development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D6CED10-7E75-4C36-BE50-794C09401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Assignment</a:t>
            </a:r>
            <a:r>
              <a:rPr lang="it-IT" dirty="0"/>
              <a:t> 0 Demo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6DD7944-8651-442C-A2E8-EC7A5718F5E6}"/>
              </a:ext>
            </a:extLst>
          </p:cNvPr>
          <p:cNvSpPr txBox="1"/>
          <p:nvPr/>
        </p:nvSpPr>
        <p:spPr>
          <a:xfrm>
            <a:off x="10324730" y="6356412"/>
            <a:ext cx="2769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Stefano Lantaré</a:t>
            </a:r>
          </a:p>
        </p:txBody>
      </p:sp>
    </p:spTree>
    <p:extLst>
      <p:ext uri="{BB962C8B-B14F-4D97-AF65-F5344CB8AC3E}">
        <p14:creationId xmlns:p14="http://schemas.microsoft.com/office/powerpoint/2010/main" val="90620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29FCC2-D0E4-4F2F-ADE5-3E06EBC2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Choice </a:t>
            </a:r>
            <a:r>
              <a:rPr lang="it-IT" dirty="0" err="1"/>
              <a:t>before</a:t>
            </a:r>
            <a:r>
              <a:rPr lang="it-IT" dirty="0"/>
              <a:t> play 1/3</a:t>
            </a:r>
            <a:br>
              <a:rPr lang="it-IT" dirty="0"/>
            </a:br>
            <a:r>
              <a:rPr lang="it-IT" cap="none" dirty="0" err="1"/>
              <a:t>main.lua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A966CF-7E31-486A-A7DB-A25B8FBE3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i="1" dirty="0" err="1">
                <a:solidFill>
                  <a:srgbClr val="002060"/>
                </a:solidFill>
              </a:rPr>
              <a:t>Function</a:t>
            </a:r>
            <a:r>
              <a:rPr lang="it-IT" b="1" i="1" dirty="0">
                <a:solidFill>
                  <a:srgbClr val="002060"/>
                </a:solidFill>
              </a:rPr>
              <a:t> </a:t>
            </a:r>
            <a:r>
              <a:rPr lang="it-IT" b="1" i="1" dirty="0" err="1">
                <a:solidFill>
                  <a:srgbClr val="002060"/>
                </a:solidFill>
              </a:rPr>
              <a:t>love.draw</a:t>
            </a:r>
            <a:endParaRPr lang="it-IT" b="1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it-IT" dirty="0" err="1"/>
              <a:t>Modified</a:t>
            </a:r>
            <a:r>
              <a:rPr lang="it-IT" dirty="0"/>
              <a:t> the state </a:t>
            </a:r>
            <a:r>
              <a:rPr lang="it-IT" dirty="0">
                <a:solidFill>
                  <a:srgbClr val="002060"/>
                </a:solidFill>
              </a:rPr>
              <a:t>start</a:t>
            </a:r>
            <a:r>
              <a:rPr lang="it-IT" dirty="0"/>
              <a:t> to </a:t>
            </a:r>
            <a:r>
              <a:rPr lang="it-IT" dirty="0" err="1"/>
              <a:t>choose</a:t>
            </a:r>
            <a:r>
              <a:rPr lang="it-IT" dirty="0"/>
              <a:t> the play mode.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803F0AA-15AF-44B5-88EA-96EBBEFDB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48" y="3781425"/>
            <a:ext cx="111347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9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8C81DB-0A00-4108-9A7A-A65DFFA2E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Choice </a:t>
            </a:r>
            <a:r>
              <a:rPr lang="it-IT" dirty="0" err="1"/>
              <a:t>before</a:t>
            </a:r>
            <a:r>
              <a:rPr lang="it-IT" dirty="0"/>
              <a:t> play 2/3</a:t>
            </a:r>
            <a:br>
              <a:rPr lang="it-IT" dirty="0"/>
            </a:br>
            <a:r>
              <a:rPr lang="it-IT" cap="none" dirty="0" err="1"/>
              <a:t>main.lua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4DB9C1-8888-4B96-87A9-C0E0866D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i="1" dirty="0" err="1">
                <a:solidFill>
                  <a:srgbClr val="002060"/>
                </a:solidFill>
              </a:rPr>
              <a:t>Function</a:t>
            </a:r>
            <a:r>
              <a:rPr lang="it-IT" b="1" i="1" dirty="0">
                <a:solidFill>
                  <a:srgbClr val="002060"/>
                </a:solidFill>
              </a:rPr>
              <a:t> </a:t>
            </a:r>
            <a:r>
              <a:rPr lang="it-IT" b="1" i="1" dirty="0" err="1">
                <a:solidFill>
                  <a:srgbClr val="002060"/>
                </a:solidFill>
              </a:rPr>
              <a:t>love.keypressed</a:t>
            </a:r>
            <a:endParaRPr lang="it-IT" b="1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it-IT" dirty="0" err="1"/>
              <a:t>Managed</a:t>
            </a:r>
            <a:r>
              <a:rPr lang="it-IT" dirty="0"/>
              <a:t> the </a:t>
            </a:r>
            <a:r>
              <a:rPr lang="it-IT" dirty="0" err="1"/>
              <a:t>keys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choose</a:t>
            </a:r>
            <a:r>
              <a:rPr lang="it-IT" dirty="0"/>
              <a:t> the play mode.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6DD156D-53C5-426C-A01E-A4BB0BB26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936" y="3772507"/>
            <a:ext cx="37909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0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8C81DB-0A00-4108-9A7A-A65DFFA2E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Choice </a:t>
            </a:r>
            <a:r>
              <a:rPr lang="it-IT" dirty="0" err="1"/>
              <a:t>before</a:t>
            </a:r>
            <a:r>
              <a:rPr lang="it-IT" dirty="0"/>
              <a:t> play 3/3</a:t>
            </a:r>
            <a:br>
              <a:rPr lang="it-IT" dirty="0"/>
            </a:br>
            <a:r>
              <a:rPr lang="it-IT" cap="none" dirty="0"/>
              <a:t>LOVE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668F0FF-8F01-49C6-84B3-81CCF67FB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712" y="2174382"/>
            <a:ext cx="96774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17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F3C1A3-8D7C-4483-A14F-9FB530505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Is</a:t>
            </a:r>
            <a:r>
              <a:rPr lang="it-IT" dirty="0"/>
              <a:t> the player human?</a:t>
            </a:r>
            <a:br>
              <a:rPr lang="it-IT" dirty="0"/>
            </a:br>
            <a:r>
              <a:rPr lang="it-IT" cap="none" dirty="0" err="1"/>
              <a:t>Paddle.lua</a:t>
            </a:r>
            <a:endParaRPr lang="it-IT" cap="none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7538DC-8447-4841-ACC2-91F39FEB0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i="1" dirty="0" err="1">
                <a:solidFill>
                  <a:srgbClr val="002060"/>
                </a:solidFill>
              </a:rPr>
              <a:t>Function</a:t>
            </a:r>
            <a:r>
              <a:rPr lang="it-IT" b="1" i="1" dirty="0">
                <a:solidFill>
                  <a:srgbClr val="002060"/>
                </a:solidFill>
              </a:rPr>
              <a:t> </a:t>
            </a:r>
            <a:r>
              <a:rPr lang="it-IT" b="1" i="1" dirty="0" err="1">
                <a:solidFill>
                  <a:srgbClr val="002060"/>
                </a:solidFill>
              </a:rPr>
              <a:t>init</a:t>
            </a:r>
            <a:endParaRPr lang="it-IT" b="1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it-IT" dirty="0" err="1"/>
              <a:t>Inserted</a:t>
            </a:r>
            <a:r>
              <a:rPr lang="it-IT" dirty="0"/>
              <a:t> the new </a:t>
            </a:r>
            <a:r>
              <a:rPr lang="it-IT" dirty="0" err="1"/>
              <a:t>attribute</a:t>
            </a:r>
            <a:r>
              <a:rPr lang="it-IT" dirty="0"/>
              <a:t> </a:t>
            </a:r>
            <a:r>
              <a:rPr lang="it-IT" dirty="0" err="1">
                <a:solidFill>
                  <a:srgbClr val="002060"/>
                </a:solidFill>
              </a:rPr>
              <a:t>isHuman</a:t>
            </a:r>
            <a:r>
              <a:rPr lang="it-IT" dirty="0"/>
              <a:t> to </a:t>
            </a:r>
            <a:r>
              <a:rPr lang="it-IT" dirty="0" err="1"/>
              <a:t>define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a player </a:t>
            </a:r>
            <a:r>
              <a:rPr lang="it-IT" dirty="0" err="1"/>
              <a:t>is</a:t>
            </a:r>
            <a:r>
              <a:rPr lang="it-IT" dirty="0"/>
              <a:t> a Human or </a:t>
            </a:r>
            <a:r>
              <a:rPr lang="it-IT" dirty="0" err="1"/>
              <a:t>not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Default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>
                <a:solidFill>
                  <a:srgbClr val="002060"/>
                </a:solidFill>
              </a:rPr>
              <a:t>true</a:t>
            </a:r>
            <a:r>
              <a:rPr lang="it-IT" dirty="0"/>
              <a:t>. 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1526850-0B6F-47E6-93AA-260E15DEB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6" y="4020344"/>
            <a:ext cx="46672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6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DBAA9414-0B18-4C8F-818E-5EB5F939F7B2}"/>
              </a:ext>
            </a:extLst>
          </p:cNvPr>
          <p:cNvSpPr/>
          <p:nvPr/>
        </p:nvSpPr>
        <p:spPr>
          <a:xfrm>
            <a:off x="5827678" y="4110361"/>
            <a:ext cx="4643022" cy="25567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B1F86029-7825-4020-B9D2-80CC83CD966F}"/>
              </a:ext>
            </a:extLst>
          </p:cNvPr>
          <p:cNvSpPr/>
          <p:nvPr/>
        </p:nvSpPr>
        <p:spPr>
          <a:xfrm>
            <a:off x="852256" y="4110361"/>
            <a:ext cx="4643022" cy="25567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A00CDF0-4585-419F-BD21-19277CAB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AI for </a:t>
            </a:r>
            <a:r>
              <a:rPr lang="it-IT" dirty="0" err="1"/>
              <a:t>paddles</a:t>
            </a:r>
            <a:r>
              <a:rPr lang="it-IT" dirty="0"/>
              <a:t> 1/2</a:t>
            </a:r>
            <a:br>
              <a:rPr lang="it-IT" dirty="0"/>
            </a:br>
            <a:r>
              <a:rPr lang="it-IT" cap="none" dirty="0" err="1"/>
              <a:t>main.lua</a:t>
            </a:r>
            <a:endParaRPr lang="it-IT" cap="none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19F28F-4728-44BF-B8DC-B6FD92297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i="1" dirty="0" err="1">
                <a:solidFill>
                  <a:srgbClr val="002060"/>
                </a:solidFill>
              </a:rPr>
              <a:t>Function</a:t>
            </a:r>
            <a:r>
              <a:rPr lang="it-IT" b="1" i="1" dirty="0">
                <a:solidFill>
                  <a:srgbClr val="002060"/>
                </a:solidFill>
              </a:rPr>
              <a:t> </a:t>
            </a:r>
            <a:r>
              <a:rPr lang="it-IT" b="1" i="1" dirty="0" err="1">
                <a:solidFill>
                  <a:srgbClr val="002060"/>
                </a:solidFill>
              </a:rPr>
              <a:t>love.update</a:t>
            </a:r>
            <a:endParaRPr lang="it-IT" b="1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it-IT" dirty="0"/>
              <a:t>After the </a:t>
            </a:r>
            <a:r>
              <a:rPr lang="it-IT" dirty="0" err="1"/>
              <a:t>ball</a:t>
            </a:r>
            <a:r>
              <a:rPr lang="it-IT" dirty="0"/>
              <a:t> update, </a:t>
            </a:r>
            <a:r>
              <a:rPr lang="it-IT" dirty="0" err="1"/>
              <a:t>inserted</a:t>
            </a:r>
            <a:r>
              <a:rPr lang="it-IT" dirty="0"/>
              <a:t> the </a:t>
            </a:r>
            <a:r>
              <a:rPr lang="it-IT" dirty="0" err="1"/>
              <a:t>logic</a:t>
            </a:r>
            <a:r>
              <a:rPr lang="it-IT" dirty="0"/>
              <a:t> for AI-</a:t>
            </a:r>
            <a:r>
              <a:rPr lang="it-IT" dirty="0" err="1"/>
              <a:t>controlled</a:t>
            </a:r>
            <a:r>
              <a:rPr lang="it-IT" dirty="0"/>
              <a:t> </a:t>
            </a:r>
            <a:r>
              <a:rPr lang="it-IT" dirty="0" err="1"/>
              <a:t>paddles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The AI paddle </a:t>
            </a:r>
            <a:r>
              <a:rPr lang="it-IT" dirty="0" err="1"/>
              <a:t>moves</a:t>
            </a:r>
            <a:r>
              <a:rPr lang="it-IT" dirty="0"/>
              <a:t>, following the </a:t>
            </a:r>
            <a:r>
              <a:rPr lang="it-IT" dirty="0" err="1"/>
              <a:t>ball</a:t>
            </a:r>
            <a:r>
              <a:rPr lang="it-IT" dirty="0"/>
              <a:t> </a:t>
            </a:r>
            <a:r>
              <a:rPr lang="it-IT" dirty="0" err="1"/>
              <a:t>direction</a:t>
            </a:r>
            <a:r>
              <a:rPr lang="it-IT" dirty="0"/>
              <a:t>, in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situations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3564428-33B0-455C-B7FE-769EF0AC43C7}"/>
              </a:ext>
            </a:extLst>
          </p:cNvPr>
          <p:cNvSpPr txBox="1"/>
          <p:nvPr/>
        </p:nvSpPr>
        <p:spPr>
          <a:xfrm>
            <a:off x="994299" y="4243526"/>
            <a:ext cx="3462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ball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totally</a:t>
            </a:r>
            <a:r>
              <a:rPr lang="it-IT" dirty="0"/>
              <a:t> </a:t>
            </a:r>
            <a:r>
              <a:rPr lang="it-IT" dirty="0" err="1"/>
              <a:t>below</a:t>
            </a:r>
            <a:r>
              <a:rPr lang="it-IT" dirty="0"/>
              <a:t> the paddle</a:t>
            </a:r>
          </a:p>
          <a:p>
            <a:r>
              <a:rPr lang="it-IT" dirty="0"/>
              <a:t>AND</a:t>
            </a:r>
          </a:p>
          <a:p>
            <a:r>
              <a:rPr lang="it-IT" dirty="0"/>
              <a:t>The </a:t>
            </a:r>
            <a:r>
              <a:rPr lang="it-IT" dirty="0" err="1"/>
              <a:t>ball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going</a:t>
            </a:r>
            <a:r>
              <a:rPr lang="it-IT" dirty="0"/>
              <a:t> down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49A7776-A3B0-4682-A07B-BEE9E68FA757}"/>
              </a:ext>
            </a:extLst>
          </p:cNvPr>
          <p:cNvSpPr txBox="1"/>
          <p:nvPr/>
        </p:nvSpPr>
        <p:spPr>
          <a:xfrm>
            <a:off x="6094411" y="4243526"/>
            <a:ext cx="3462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ball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totally</a:t>
            </a:r>
            <a:r>
              <a:rPr lang="it-IT" dirty="0"/>
              <a:t> </a:t>
            </a:r>
            <a:r>
              <a:rPr lang="it-IT" dirty="0" err="1"/>
              <a:t>above</a:t>
            </a:r>
            <a:r>
              <a:rPr lang="it-IT" dirty="0"/>
              <a:t> the paddle</a:t>
            </a:r>
          </a:p>
          <a:p>
            <a:r>
              <a:rPr lang="it-IT" dirty="0"/>
              <a:t>AND</a:t>
            </a:r>
          </a:p>
          <a:p>
            <a:r>
              <a:rPr lang="it-IT" dirty="0"/>
              <a:t>The </a:t>
            </a:r>
            <a:r>
              <a:rPr lang="it-IT" dirty="0" err="1"/>
              <a:t>ball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going</a:t>
            </a:r>
            <a:r>
              <a:rPr lang="it-IT" dirty="0"/>
              <a:t> up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0B16DCF-B4B0-47C9-BA8D-11FA63AFD33A}"/>
              </a:ext>
            </a:extLst>
          </p:cNvPr>
          <p:cNvSpPr/>
          <p:nvPr/>
        </p:nvSpPr>
        <p:spPr>
          <a:xfrm>
            <a:off x="3773011" y="5316153"/>
            <a:ext cx="31071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7FBE7B3-8D8A-45D0-B15C-75D10308C3D7}"/>
              </a:ext>
            </a:extLst>
          </p:cNvPr>
          <p:cNvSpPr/>
          <p:nvPr/>
        </p:nvSpPr>
        <p:spPr>
          <a:xfrm>
            <a:off x="8737111" y="5316152"/>
            <a:ext cx="31071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DD3BB5DB-14D8-473C-B773-700FB170B50B}"/>
              </a:ext>
            </a:extLst>
          </p:cNvPr>
          <p:cNvSpPr/>
          <p:nvPr/>
        </p:nvSpPr>
        <p:spPr>
          <a:xfrm>
            <a:off x="4267713" y="6310506"/>
            <a:ext cx="180000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326213D-1C2F-4F9E-904B-BD4920EF0F5F}"/>
              </a:ext>
            </a:extLst>
          </p:cNvPr>
          <p:cNvSpPr/>
          <p:nvPr/>
        </p:nvSpPr>
        <p:spPr>
          <a:xfrm>
            <a:off x="9336238" y="5074006"/>
            <a:ext cx="180000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1725ED8E-1236-4E89-906C-ED801CF787F2}"/>
              </a:ext>
            </a:extLst>
          </p:cNvPr>
          <p:cNvCxnSpPr>
            <a:cxnSpLocks/>
          </p:cNvCxnSpPr>
          <p:nvPr/>
        </p:nvCxnSpPr>
        <p:spPr>
          <a:xfrm>
            <a:off x="3259586" y="6274994"/>
            <a:ext cx="1765177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87057D6-7567-4EFB-A4FA-9C0DB051BF4C}"/>
              </a:ext>
            </a:extLst>
          </p:cNvPr>
          <p:cNvCxnSpPr>
            <a:cxnSpLocks/>
          </p:cNvCxnSpPr>
          <p:nvPr/>
        </p:nvCxnSpPr>
        <p:spPr>
          <a:xfrm>
            <a:off x="8292377" y="5280640"/>
            <a:ext cx="1765177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1F2B3D8-BAC9-451B-BDC6-3227A2837176}"/>
              </a:ext>
            </a:extLst>
          </p:cNvPr>
          <p:cNvCxnSpPr>
            <a:cxnSpLocks/>
          </p:cNvCxnSpPr>
          <p:nvPr/>
        </p:nvCxnSpPr>
        <p:spPr>
          <a:xfrm flipH="1">
            <a:off x="4447713" y="5316152"/>
            <a:ext cx="738070" cy="9943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760C1C3C-6F30-4966-81D7-450C511CA22E}"/>
              </a:ext>
            </a:extLst>
          </p:cNvPr>
          <p:cNvCxnSpPr>
            <a:cxnSpLocks/>
          </p:cNvCxnSpPr>
          <p:nvPr/>
        </p:nvCxnSpPr>
        <p:spPr>
          <a:xfrm flipH="1" flipV="1">
            <a:off x="9516238" y="5254006"/>
            <a:ext cx="738070" cy="9943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41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00CDF0-4585-419F-BD21-19277CAB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AI for </a:t>
            </a:r>
            <a:r>
              <a:rPr lang="it-IT" dirty="0" err="1"/>
              <a:t>paddles</a:t>
            </a:r>
            <a:r>
              <a:rPr lang="it-IT" dirty="0"/>
              <a:t> 2/2</a:t>
            </a:r>
            <a:br>
              <a:rPr lang="it-IT" dirty="0"/>
            </a:br>
            <a:r>
              <a:rPr lang="it-IT" cap="none" dirty="0" err="1"/>
              <a:t>main.lua</a:t>
            </a:r>
            <a:endParaRPr lang="it-IT" cap="none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19F28F-4728-44BF-B8DC-B6FD92297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i="1" dirty="0" err="1">
                <a:solidFill>
                  <a:srgbClr val="002060"/>
                </a:solidFill>
              </a:rPr>
              <a:t>Function</a:t>
            </a:r>
            <a:r>
              <a:rPr lang="it-IT" b="1" i="1" dirty="0">
                <a:solidFill>
                  <a:srgbClr val="002060"/>
                </a:solidFill>
              </a:rPr>
              <a:t> </a:t>
            </a:r>
            <a:r>
              <a:rPr lang="it-IT" b="1" i="1" dirty="0" err="1">
                <a:solidFill>
                  <a:srgbClr val="002060"/>
                </a:solidFill>
              </a:rPr>
              <a:t>love.update</a:t>
            </a:r>
            <a:endParaRPr lang="it-IT" b="1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5642D388-B959-4294-9E33-2840174A2B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03" b="47816"/>
          <a:stretch/>
        </p:blipFill>
        <p:spPr>
          <a:xfrm>
            <a:off x="248358" y="2977719"/>
            <a:ext cx="5763411" cy="270399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05062726-AAB4-4A22-8AD4-E73749B7E2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185" r="5603"/>
          <a:stretch/>
        </p:blipFill>
        <p:spPr>
          <a:xfrm>
            <a:off x="6177054" y="3204099"/>
            <a:ext cx="5763411" cy="247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7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E2975B-98F9-4C58-8088-A3BAF47F3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14905"/>
            <a:ext cx="9905999" cy="52762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it-IT" sz="7200" b="1" i="1" dirty="0"/>
          </a:p>
          <a:p>
            <a:pPr marL="0" indent="0" algn="ctr">
              <a:buNone/>
            </a:pPr>
            <a:r>
              <a:rPr lang="it-IT" sz="7200" b="1" i="1" dirty="0"/>
              <a:t>THANK YOU FOR WATCHING </a:t>
            </a:r>
            <a:r>
              <a:rPr lang="it-IT" sz="7200" b="1" dirty="0">
                <a:sym typeface="Wingdings" panose="05000000000000000000" pitchFamily="2" charset="2"/>
              </a:rPr>
              <a:t></a:t>
            </a:r>
            <a:endParaRPr lang="it-IT" sz="7200" b="1" dirty="0"/>
          </a:p>
        </p:txBody>
      </p:sp>
    </p:spTree>
    <p:extLst>
      <p:ext uri="{BB962C8B-B14F-4D97-AF65-F5344CB8AC3E}">
        <p14:creationId xmlns:p14="http://schemas.microsoft.com/office/powerpoint/2010/main" val="3147118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80</TotalTime>
  <Words>172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Tw Cen MT</vt:lpstr>
      <vt:lpstr>Wingdings</vt:lpstr>
      <vt:lpstr>Circuito</vt:lpstr>
      <vt:lpstr>CS50's Introduction to Game Development</vt:lpstr>
      <vt:lpstr>Choice before play 1/3 main.lua</vt:lpstr>
      <vt:lpstr>Choice before play 2/3 main.lua</vt:lpstr>
      <vt:lpstr>Choice before play 3/3 LOVE</vt:lpstr>
      <vt:lpstr>Is the player human? Paddle.lua</vt:lpstr>
      <vt:lpstr>AI for paddles 1/2 main.lua</vt:lpstr>
      <vt:lpstr>AI for paddles 2/2 main.lua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CS50's Introduction to Game Development</dc:title>
  <dc:creator>Stefano Lantaré</dc:creator>
  <cp:lastModifiedBy>Stefano Lantaré</cp:lastModifiedBy>
  <cp:revision>6</cp:revision>
  <dcterms:created xsi:type="dcterms:W3CDTF">2020-06-19T20:31:19Z</dcterms:created>
  <dcterms:modified xsi:type="dcterms:W3CDTF">2020-06-19T21:51:28Z</dcterms:modified>
</cp:coreProperties>
</file>