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9B38-2A22-4688-A914-97C316DA3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8741-A420-49FC-BD08-58A1788D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1805-6854-4737-B8D0-90D38564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53B0-F628-48C3-AEBF-6365104D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602A-C55F-4D5F-8E85-0AEE625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2E7-58AC-4058-8A75-743B744B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2AA4-4639-4CEC-B1D8-0F3608F5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B52B-7FA5-4E23-96D5-DDCC38C8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5E15-5F50-4105-BE4C-804E81D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25C3-356C-4E51-81E9-B671BD7C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70179-3DB7-43A3-8FE6-33D146BB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AE644-94BE-40E8-B07A-BEF1FB32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23E9-1698-4029-BF1C-C7359A5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FBD0-7223-4E57-9499-2974D5DB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5352-0611-4A60-9D6C-36CF381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469-6577-428E-82EF-B56C7FF3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6479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254B-1426-4AB1-BAA6-47056DEE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59"/>
            <a:ext cx="10515600" cy="501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84B4-16A2-493B-A318-42A8947F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B8FE-3E4E-4FD1-88A1-25C4985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FC7B-6D17-4705-A4A5-360736EB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D58F-B458-4F04-BE67-5805EF97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52D97-35C5-48F0-8E30-D3E956AD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2DEE-92FC-41DF-A5C3-DA0AA61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13BE-0FC8-4997-9AF7-760984B5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EA81-6006-4A18-B4B0-A5C337D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2B0A-B778-482A-AACD-67BA940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3A44-0636-490A-AAF7-0BA748F5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B890E-C3FC-4099-B20A-F0264324B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BDB1-B0E3-4C1A-8762-774A6857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17E6F-81B5-46F8-A0CF-48449C6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A8E5-D33F-482B-B88B-CC7A45AA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4A5A-A3D3-43AA-9CBC-EEFBD140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C9D-F738-491F-AA4F-070A91A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C9E29-D3A1-4FBC-8F1F-8635DA58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59AF-04F7-4257-8662-5E5934CEA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37F67-CC1F-4A3F-995B-51B37C279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23831-9D5F-490D-8E8E-072B713A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8FE4D-F6FE-4E95-8ABB-775ED5BD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BD90E-C7F0-4240-B097-7DF0B8E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91F5-E5A3-4148-A7DC-7370316A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7823-1492-4E50-9522-65271DBF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93FF0-0785-4C31-80D2-6F7B1B5F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1F828-5AB5-4105-A7DC-62611227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E275-67AD-4A21-933A-CBA666B2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3F475-7344-4F5C-930D-83E480A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0862A-DE9F-4747-A4E9-92AEB4E9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04D6-FF3F-4E37-87D0-279CE66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FF6B-5EDC-4BFF-9275-DF6AEBE4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10E6-A4F0-4C17-8DF6-C19B9103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9B14-2F82-4022-80A6-34366DEF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96C42-1606-443F-8138-C27DCE5F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A605-88CE-4A36-BCC3-693CBBE4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510-072D-45BF-867C-2DFE9FDD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8A952-B977-4460-B723-A4DAFEF1C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512D-0AEC-4757-BC20-134FE80E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37B3-3AB7-4F50-B659-22182C54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B7B79-2433-411C-98A2-57EE2619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596B-27A7-4EA7-9FBB-3342B0C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42F7D-0C8E-4461-8DD5-B64FB54C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272D-5426-4395-9EFE-43B1EE74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4653-ACE4-4DB5-96C9-1AB2829F6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A50-FCE3-4952-AC0D-E5D3B3A2EB2C}" type="datetimeFigureOut">
              <a:rPr lang="en-US" smtClean="0"/>
              <a:t>2023-08-06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9AD1-BE0C-4F20-9CD1-4AEDD22E0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2329-C45E-4BD8-8C1A-64E79CC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patial/luna/issues/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url.com/2023-animove-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F761-317E-47D9-B3E7-EB95437E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Remote-sensing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1B0B7-0A7A-466C-8984-55C548891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/>
              <a:t>Stefano Mezzini</a:t>
            </a:r>
          </a:p>
          <a:p>
            <a:r>
              <a:rPr lang="en-US" sz="3200" dirty="0" err="1"/>
              <a:t>Animove</a:t>
            </a:r>
            <a:r>
              <a:rPr lang="en-US" sz="320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3522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5809-7AF4-4587-89BE-CCBE89D4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7240-621C-4A87-A71E-58F03FA7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972"/>
            <a:ext cx="10515600" cy="5019162"/>
          </a:xfrm>
        </p:spPr>
        <p:txBody>
          <a:bodyPr anchor="ctr">
            <a:normAutofit/>
          </a:bodyPr>
          <a:lstStyle/>
          <a:p>
            <a:r>
              <a:rPr lang="en-US" dirty="0"/>
              <a:t>Spatial points (vectors)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Two-dimensional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Spatial polygons (vectors)</a:t>
            </a:r>
          </a:p>
          <a:p>
            <a:pPr lvl="1"/>
            <a:r>
              <a:rPr lang="en-US" dirty="0"/>
              <a:t>Areas, perimeters</a:t>
            </a:r>
          </a:p>
          <a:p>
            <a:pPr lvl="1"/>
            <a:r>
              <a:rPr lang="en-US" dirty="0"/>
              <a:t>Two-dimensional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Rasters</a:t>
            </a:r>
            <a:r>
              <a:rPr lang="en-US" dirty="0"/>
              <a:t> (</a:t>
            </a:r>
            <a:r>
              <a:rPr lang="en-US" u="sng" dirty="0"/>
              <a:t>not</a:t>
            </a:r>
            <a:r>
              <a:rPr lang="en-US" dirty="0"/>
              <a:t> vectors)</a:t>
            </a:r>
          </a:p>
          <a:p>
            <a:pPr lvl="1"/>
            <a:r>
              <a:rPr lang="en-US" dirty="0"/>
              <a:t>Surfaces (depends on resolution)</a:t>
            </a:r>
          </a:p>
          <a:p>
            <a:pPr lvl="1"/>
            <a:r>
              <a:rPr lang="en-US" dirty="0"/>
              <a:t>Three-dimensional (attributes)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6953C6-008E-4851-9246-AFD891C0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5818" y="37749"/>
            <a:ext cx="3652795" cy="3017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458AC9-31C6-4BB1-82D0-E699BD29A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334" y="1481500"/>
            <a:ext cx="4178320" cy="3451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B7119B-F06B-4BDC-929D-AD12C47BE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79" y="3326328"/>
            <a:ext cx="4206249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D513-B766-48F1-9442-77C91918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sources of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22A093-12C7-7E14-707E-C0F5A5D0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41086"/>
              </p:ext>
            </p:extLst>
          </p:nvPr>
        </p:nvGraphicFramePr>
        <p:xfrm>
          <a:off x="146054" y="1906073"/>
          <a:ext cx="11899891" cy="3045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2340">
                  <a:extLst>
                    <a:ext uri="{9D8B030D-6E8A-4147-A177-3AD203B41FA5}">
                      <a16:colId xmlns:a16="http://schemas.microsoft.com/office/drawing/2014/main" val="2898088915"/>
                    </a:ext>
                  </a:extLst>
                </a:gridCol>
                <a:gridCol w="2038204">
                  <a:extLst>
                    <a:ext uri="{9D8B030D-6E8A-4147-A177-3AD203B41FA5}">
                      <a16:colId xmlns:a16="http://schemas.microsoft.com/office/drawing/2014/main" val="2939100092"/>
                    </a:ext>
                  </a:extLst>
                </a:gridCol>
                <a:gridCol w="2436074">
                  <a:extLst>
                    <a:ext uri="{9D8B030D-6E8A-4147-A177-3AD203B41FA5}">
                      <a16:colId xmlns:a16="http://schemas.microsoft.com/office/drawing/2014/main" val="930710554"/>
                    </a:ext>
                  </a:extLst>
                </a:gridCol>
                <a:gridCol w="4193273">
                  <a:extLst>
                    <a:ext uri="{9D8B030D-6E8A-4147-A177-3AD203B41FA5}">
                      <a16:colId xmlns:a16="http://schemas.microsoft.com/office/drawing/2014/main" val="255900790"/>
                    </a:ext>
                  </a:extLst>
                </a:gridCol>
              </a:tblGrid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R Package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Uses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3264025504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&gt;= 16-day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 satellites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MODIStsp</a:t>
                      </a:r>
                      <a:r>
                        <a:rPr lang="en-CA" sz="2000" dirty="0"/>
                        <a:t>, …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spatial, low temporal resolution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599636265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Daily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AVHRR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luna</a:t>
                      </a:r>
                      <a:r>
                        <a:rPr lang="en-CA" sz="2000" dirty="0"/>
                        <a:t> (see </a:t>
                      </a:r>
                      <a:r>
                        <a:rPr lang="en-CA" sz="2000" dirty="0">
                          <a:hlinkClick r:id="rId2"/>
                        </a:rPr>
                        <a:t>this issue</a:t>
                      </a:r>
                      <a:r>
                        <a:rPr lang="en-CA" sz="2000" dirty="0"/>
                        <a:t>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temporal, low spatial resolution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45001073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GEE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rgee</a:t>
                      </a:r>
                      <a:r>
                        <a:rPr lang="en-CA" sz="2000" dirty="0"/>
                        <a:t> (uses Python)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Various, including cloud computation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1814982494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Historical climate projections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ERA5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ecmwfr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temporal (hourly!), but modeled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2695049311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Future climate projections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ClimateNA</a:t>
                      </a:r>
                      <a:endParaRPr lang="en-CA" sz="2000" dirty="0"/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climatenaR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Monthly projections with IPCC SSPs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476127349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Annotated tracking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Movebank</a:t>
                      </a:r>
                      <a:endParaRPr lang="en-CA" sz="2000" dirty="0"/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move (?)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Telemetries with weather data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2420860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BA165C-B359-2170-1481-E6ABBBF8BB22}"/>
              </a:ext>
            </a:extLst>
          </p:cNvPr>
          <p:cNvSpPr txBox="1"/>
          <p:nvPr/>
        </p:nvSpPr>
        <p:spPr>
          <a:xfrm>
            <a:off x="3047418" y="5703092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86637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BC with different projections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2031796"/>
            <a:ext cx="11887200" cy="3657600"/>
          </a:xfrm>
        </p:spPr>
      </p:pic>
    </p:spTree>
    <p:extLst>
      <p:ext uri="{BB962C8B-B14F-4D97-AF65-F5344CB8AC3E}">
        <p14:creationId xmlns:p14="http://schemas.microsoft.com/office/powerpoint/2010/main" val="3183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UBCO-UBCV distance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7A9A01-7AAF-28A4-3DD0-079A6C26B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481898"/>
              </p:ext>
            </p:extLst>
          </p:nvPr>
        </p:nvGraphicFramePr>
        <p:xfrm>
          <a:off x="1493753" y="2057400"/>
          <a:ext cx="920449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8165">
                  <a:extLst>
                    <a:ext uri="{9D8B030D-6E8A-4147-A177-3AD203B41FA5}">
                      <a16:colId xmlns:a16="http://schemas.microsoft.com/office/drawing/2014/main" val="3081409582"/>
                    </a:ext>
                  </a:extLst>
                </a:gridCol>
                <a:gridCol w="3068165">
                  <a:extLst>
                    <a:ext uri="{9D8B030D-6E8A-4147-A177-3AD203B41FA5}">
                      <a16:colId xmlns:a16="http://schemas.microsoft.com/office/drawing/2014/main" val="733155853"/>
                    </a:ext>
                  </a:extLst>
                </a:gridCol>
                <a:gridCol w="3068165">
                  <a:extLst>
                    <a:ext uri="{9D8B030D-6E8A-4147-A177-3AD203B41FA5}">
                      <a16:colId xmlns:a16="http://schemas.microsoft.com/office/drawing/2014/main" val="338660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Est. distance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Est. error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Unprojected (</a:t>
                      </a:r>
                      <a:r>
                        <a:rPr lang="en-CA" sz="2400" dirty="0" err="1"/>
                        <a:t>lat</a:t>
                      </a:r>
                      <a:r>
                        <a:rPr lang="en-CA" sz="2400" dirty="0"/>
                        <a:t>/long)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286 860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7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BC Albers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287 480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UTM zone 10N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287 320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9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Sinusoidal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404 670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117 310 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Equidistant Azimuthal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287 360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0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distances from UBCO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143000"/>
            <a:ext cx="11887198" cy="4571999"/>
          </a:xfrm>
        </p:spPr>
      </p:pic>
    </p:spTree>
    <p:extLst>
      <p:ext uri="{BB962C8B-B14F-4D97-AF65-F5344CB8AC3E}">
        <p14:creationId xmlns:p14="http://schemas.microsoft.com/office/powerpoint/2010/main" val="324521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distance errors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143000"/>
            <a:ext cx="11887198" cy="4572000"/>
          </a:xfrm>
        </p:spPr>
      </p:pic>
    </p:spTree>
    <p:extLst>
      <p:ext uri="{BB962C8B-B14F-4D97-AF65-F5344CB8AC3E}">
        <p14:creationId xmlns:p14="http://schemas.microsoft.com/office/powerpoint/2010/main" val="272046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7F5-B8EF-4165-B7E3-03079BEC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Today’s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6251-BAA8-4132-AF53-DD3BD8BA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hlinkClick r:id="rId2"/>
              </a:rPr>
              <a:t>tinyurl.com/2023-animove-rs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BA679-CA33-499B-8BA2-0B86BEEE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521" y="2041086"/>
            <a:ext cx="7267699" cy="3870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881D8-678A-48FA-A8DF-25670FC1898A}"/>
              </a:ext>
            </a:extLst>
          </p:cNvPr>
          <p:cNvSpPr txBox="1"/>
          <p:nvPr/>
        </p:nvSpPr>
        <p:spPr>
          <a:xfrm>
            <a:off x="9527969" y="2082141"/>
            <a:ext cx="49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966DD-3764-4A9A-8CD4-0A0DBF596DB9}"/>
              </a:ext>
            </a:extLst>
          </p:cNvPr>
          <p:cNvSpPr txBox="1"/>
          <p:nvPr/>
        </p:nvSpPr>
        <p:spPr>
          <a:xfrm>
            <a:off x="7507184" y="4605648"/>
            <a:ext cx="49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CF8-ED95-4E44-9F33-766692F640EE}"/>
              </a:ext>
            </a:extLst>
          </p:cNvPr>
          <p:cNvSpPr/>
          <p:nvPr/>
        </p:nvSpPr>
        <p:spPr>
          <a:xfrm>
            <a:off x="8902537" y="2101931"/>
            <a:ext cx="67689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53F2F-FAF6-4B93-9B53-9B887E5C9983}"/>
              </a:ext>
            </a:extLst>
          </p:cNvPr>
          <p:cNvSpPr/>
          <p:nvPr/>
        </p:nvSpPr>
        <p:spPr>
          <a:xfrm>
            <a:off x="6422077" y="4611631"/>
            <a:ext cx="10316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207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Remote-sensing data</vt:lpstr>
      <vt:lpstr>Types of spatial data</vt:lpstr>
      <vt:lpstr>Many sources of data</vt:lpstr>
      <vt:lpstr>Project carefully: BC with different projections</vt:lpstr>
      <vt:lpstr>Project carefully: UBCO-UBCV distance</vt:lpstr>
      <vt:lpstr>Project carefully: distances from UBCO</vt:lpstr>
      <vt:lpstr>Project carefully: distance errors</vt:lpstr>
      <vt:lpstr>Today’s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Remote-sensing data</dc:title>
  <dc:creator>Mezzini, Stefano</dc:creator>
  <cp:lastModifiedBy>Mezzini, Stefano</cp:lastModifiedBy>
  <cp:revision>40</cp:revision>
  <dcterms:created xsi:type="dcterms:W3CDTF">2023-07-28T06:49:58Z</dcterms:created>
  <dcterms:modified xsi:type="dcterms:W3CDTF">2023-08-06T14:44:44Z</dcterms:modified>
</cp:coreProperties>
</file>