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631B-B54B-7E4B-84FB-70A1E8AF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19BFB-3857-9036-BB4D-D926A7C0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C098-57DA-08B3-77D0-F8FF298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E0E-932C-4BC7-86BB-38EC7A02A01A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6B2FC-C2CF-9225-5607-5FC0751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F24D-AC3A-E7B0-60EF-FC73A8FD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ECD8-0B21-4410-83FE-4DB89CF26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29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24D7-0859-C769-B27A-6D22FB10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92EF2-A82F-1FB3-7D57-8BB5D85C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CEE2-4DD9-1FC7-A0D2-921FC6FF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E0E-932C-4BC7-86BB-38EC7A02A01A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776CF-5344-AA4E-00A8-9B697E60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7258-66FC-0568-EE07-9827DADE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ECD8-0B21-4410-83FE-4DB89CF26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5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02982-0AC3-43BA-373F-23C36262C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7CD6F-8C22-BA8A-454E-5644ECFA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47E4-A988-7F58-662A-F6BEAC53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E0E-932C-4BC7-86BB-38EC7A02A01A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83AE-BB1D-508F-E0D7-F5A39116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0D5A-0E67-7603-C0DE-09F5191F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ECD8-0B21-4410-83FE-4DB89CF26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08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23D7-29C7-1480-A08E-51EB4572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08E7-2C7F-4169-46A4-31A84E1BB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FAA2-C1B4-03C9-22DC-B39BF6A5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E0E-932C-4BC7-86BB-38EC7A02A01A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B1491-BC20-7181-0946-FB3E3BD7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4463-BB6E-4AD9-8C23-799FED4F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ECD8-0B21-4410-83FE-4DB89CF26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85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3C84-FFE9-8239-4D10-6F0C0587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F0648-AB2A-EDFD-8E4D-0D0F47C0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2FEC-E37D-37C0-ABAD-87B03810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E0E-932C-4BC7-86BB-38EC7A02A01A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276F-82B9-EAF1-2706-C532FFB3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A1F4-55A0-756E-5677-26A94EFD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ECD8-0B21-4410-83FE-4DB89CF26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9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9090-BE67-81D6-4B47-4694E637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08DC-098D-9AF1-7A43-EC8866623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B4086-216B-996B-5B5C-CC0B4285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C05D1-3623-B7BB-9AEC-20F4FC35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E0E-932C-4BC7-86BB-38EC7A02A01A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871EA-2FFE-893C-F958-BD6F3788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1DD6D-9495-2DDE-C697-4A2D7A25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ECD8-0B21-4410-83FE-4DB89CF26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84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7590-54C0-3151-7C04-6DD3C78C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C930A-FB53-892C-5DF2-1749FAB6C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644B6-7A4E-C627-B8FB-42C53A25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0E7E5-4110-EA84-C36A-26AD258EF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ADEE2-01DE-50B5-73B9-8B568271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7C41E-A7EC-2FD4-7265-6155E86B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E0E-932C-4BC7-86BB-38EC7A02A01A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614DA-ED3F-54E8-D8C7-B6DA2D44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E64F1-12BA-5A84-07E9-FF5D29E3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ECD8-0B21-4410-83FE-4DB89CF26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59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6BC-AD63-7EDC-D99D-E68F2ECC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03422-7754-8A59-7C33-7BA4C991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E0E-932C-4BC7-86BB-38EC7A02A01A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0FA8C-4D02-CACB-32F8-BB96D74B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265DC-16CF-07FA-E992-8A25BD0B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ECD8-0B21-4410-83FE-4DB89CF26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12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84210-1203-B3A9-9B2A-6C96A51D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E0E-932C-4BC7-86BB-38EC7A02A01A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0B109-0DB3-A16E-0A67-C9675CA4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167CA-6C10-F463-F561-07E30F1B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ECD8-0B21-4410-83FE-4DB89CF26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19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F338-3835-F50E-9492-48ACE9DB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4ED5-1359-B16C-BCC6-0AF72341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5EB6A-D4B9-0D3E-4D8A-2F30BFF9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21133-FAB0-F18B-2B23-05AD11B9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E0E-932C-4BC7-86BB-38EC7A02A01A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9E712-949B-CD11-2DC7-C2E60771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97F06-47C3-6C09-1030-F2CEFEC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ECD8-0B21-4410-83FE-4DB89CF26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40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8FF1-051D-E1D2-E845-337C8091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C2081-A58E-E3B7-7F8B-7CE7868D6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FA2E7-F90D-3FFE-0167-CAE321610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4CA78-955D-4D96-C593-DC41721E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E0E-932C-4BC7-86BB-38EC7A02A01A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E2E7B-E4A3-6D92-E867-88E89EA1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81C02-7264-9C8F-B8EA-46CE20B6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ECD8-0B21-4410-83FE-4DB89CF26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B63BB-0563-02DB-823A-6B368158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4A94B-6FDE-3374-CAE2-B0E5EF40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5B4E-C3C3-98BE-37F0-DE803F5A7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2E0E-932C-4BC7-86BB-38EC7A02A01A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C9B5-C9A3-EC66-3613-543B77C80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5FD9-2A86-BE91-A7FE-106B82E18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ECD8-0B21-4410-83FE-4DB89CF26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10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64E78D-910A-BB9D-8A5F-214B913B5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678" y="549967"/>
            <a:ext cx="5758066" cy="5758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23E97B-6C5F-48C1-28F3-6FE762D57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3258" y="549967"/>
            <a:ext cx="5758066" cy="57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2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Mezzini</dc:creator>
  <cp:lastModifiedBy>Stefano Mezzini</cp:lastModifiedBy>
  <cp:revision>2</cp:revision>
  <dcterms:created xsi:type="dcterms:W3CDTF">2023-02-06T20:03:15Z</dcterms:created>
  <dcterms:modified xsi:type="dcterms:W3CDTF">2023-02-06T22:43:52Z</dcterms:modified>
</cp:coreProperties>
</file>