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9D8E1B-6D73-8617-9358-01E4FDB2E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FF7D1E-BED0-21A5-8737-D00D4203E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519038-CA91-3751-8155-C3616AE4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122-21F2-4682-A6DB-F89709F5C66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0FB0B9-B85F-5F95-6745-4F3AFDD28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6AF5B3-E24B-443F-DEA3-5AE6A144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D6DD-F048-47F2-9E73-6C61E27192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4652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69848F-E16A-31F2-A463-B668DC370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CDE117E-09FD-BE81-2088-F21E2C521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D0763C-1454-7AEA-B93A-E4227873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122-21F2-4682-A6DB-F89709F5C66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202440-745D-CDB5-3812-3EDBE556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80C6FB-3E9B-66D1-5700-92D8FFC6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D6DD-F048-47F2-9E73-6C61E27192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85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6612BE6-0565-BEC9-6624-444118EAE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D7256FB-FF02-11BD-4B0E-007A881F7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21B0C7-7A2A-933E-E646-7B3E8560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122-21F2-4682-A6DB-F89709F5C66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4133A1-6B90-1F3B-A72A-25C8E642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46F856-390D-66A7-A045-42D4C7458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D6DD-F048-47F2-9E73-6C61E27192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848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CCD4E2-F9C6-D527-5A01-2D313EA2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3F35DE-3EC5-DA7C-D5D9-1F600F6F4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AAF21B-0EF5-BEE8-AD9E-A5B3D36E2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122-21F2-4682-A6DB-F89709F5C66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42481E4-25FC-B9EA-6B42-213A994A1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30DEA5-2D80-443E-8047-AF5420E7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D6DD-F048-47F2-9E73-6C61E27192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2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449E00-3EBA-4969-91AB-9CDA6D98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9A7815-039F-E827-A5DC-F7B1B9D87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D14B2B-FB1D-F38A-B142-ED2E21DA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122-21F2-4682-A6DB-F89709F5C66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31CFD5-CD97-8374-7AEE-A2FFC113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4246FF-D09D-E744-B28A-C016B50C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D6DD-F048-47F2-9E73-6C61E27192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40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6BD2E0-769C-8A73-30F6-B64FFD42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7F25ED-4C14-FD53-2D3B-AB3424B0B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A9878B4-6F1E-5F8B-70C8-F05779251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F4866D-519D-5E1E-F46E-2165FC92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122-21F2-4682-A6DB-F89709F5C66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7B6A6C-6E55-75D2-1869-497CAE1A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F6B7FA-3790-10C0-0F51-93CF215E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D6DD-F048-47F2-9E73-6C61E27192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300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9225CF-C6BB-130B-0FB6-9CC02B951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514AA5-27F8-A364-34EB-3D05325C8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D548C1-8CDD-BD7B-51A2-623CAE9DE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DB049E8-E086-794A-6B95-0F1BDD7BD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6B0295-7A4B-F8D9-EF7A-E8B2675D0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A6948F9-D4FE-30A2-9182-A0DDD31F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122-21F2-4682-A6DB-F89709F5C66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E9C912F-225F-C63C-68B9-BF32DF1E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ED35720-E55B-06BB-6494-8B5810AB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D6DD-F048-47F2-9E73-6C61E27192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996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7DD8AC-40F0-48BB-DA43-9C08971E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5402930-5222-8E62-20CF-F2B026F9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122-21F2-4682-A6DB-F89709F5C66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64A194F-87DF-E5A7-0D6E-7640E7A7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844A0A-BC02-6746-875A-7CB81A23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D6DD-F048-47F2-9E73-6C61E27192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431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C15A684-84DA-27C1-CA6D-34298997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122-21F2-4682-A6DB-F89709F5C66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08EB3C4-0728-1948-4EC3-A54BDE655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0E1E357-B3BC-B52B-E9E4-08A2E3AC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D6DD-F048-47F2-9E73-6C61E27192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6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2A13C-93DE-2684-4B87-041A0AEC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738C0C-E544-C7A7-4C83-2FB101457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A2416A-4249-C293-CA8F-527659936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400A7E-50E1-5E7A-93D4-F7AEE391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122-21F2-4682-A6DB-F89709F5C66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CFF8F3-29DC-F874-B51F-CD2B3CAD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6275BB-556A-CAAE-7D95-1F08A63B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D6DD-F048-47F2-9E73-6C61E27192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679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968D2B-9A64-16EC-DB4F-799C66DF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1C863BC-FD4C-6B4D-54EC-748362095B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67BA53B-3A81-A396-5502-F69EC0A455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F4FBA74-5F7C-C24B-1441-EF976F06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B7122-21F2-4682-A6DB-F89709F5C66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D45984-D225-44CA-EAF8-653C82C2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D2EF3B8-C652-DBA0-B030-7E5ED6F7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D6DD-F048-47F2-9E73-6C61E27192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50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E99524E-8A23-3A6F-F6DE-B9597D70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BC2A28-9A6C-AF8F-0431-3237C5559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5C8BE4-6AC3-EB46-727A-91E38A49B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B7122-21F2-4682-A6DB-F89709F5C669}" type="datetimeFigureOut">
              <a:rPr lang="it-IT" smtClean="0"/>
              <a:t>25/03/2024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36DC3-BC19-B9A9-891F-89BF09D45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FC7776-E7BE-9172-518C-E238E9EC1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D3D6DD-F048-47F2-9E73-6C61E27192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294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inesquared.tea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EDDC37-C975-842A-1374-CC4346703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hlinkClick r:id="rId2"/>
              </a:rPr>
              <a:t>https://ninesquared.team/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1E599EB-57EB-415C-4249-9E4DC63EC0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212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egnaposto contenuto 16" descr="Immagine che contiene calzature, vestiti, testo, persona&#10;&#10;Descrizione generata automaticamente">
            <a:extLst>
              <a:ext uri="{FF2B5EF4-FFF2-40B4-BE49-F238E27FC236}">
                <a16:creationId xmlns:a16="http://schemas.microsoft.com/office/drawing/2014/main" id="{0B740007-3D08-4E3C-5DA4-4D46E1C5B46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" y="237887"/>
            <a:ext cx="12087225" cy="5796201"/>
          </a:xfrm>
        </p:spPr>
      </p:pic>
    </p:spTree>
    <p:extLst>
      <p:ext uri="{BB962C8B-B14F-4D97-AF65-F5344CB8AC3E}">
        <p14:creationId xmlns:p14="http://schemas.microsoft.com/office/powerpoint/2010/main" val="364771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calzature, attrezzature sportive, schermata&#10;&#10;Descrizione generata automaticamente">
            <a:extLst>
              <a:ext uri="{FF2B5EF4-FFF2-40B4-BE49-F238E27FC236}">
                <a16:creationId xmlns:a16="http://schemas.microsoft.com/office/drawing/2014/main" id="{2B0E99D8-DA5A-FF8E-449A-784D3FA9D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3177"/>
            <a:ext cx="12192000" cy="58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55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vestiti, Pantaloncini, schermata&#10;&#10;Descrizione generata automaticamente">
            <a:extLst>
              <a:ext uri="{FF2B5EF4-FFF2-40B4-BE49-F238E27FC236}">
                <a16:creationId xmlns:a16="http://schemas.microsoft.com/office/drawing/2014/main" id="{20645586-8F83-612F-0069-17A21052F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545"/>
            <a:ext cx="12192000" cy="58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4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vestiti, schermata, camicia&#10;&#10;Descrizione generata automaticamente">
            <a:extLst>
              <a:ext uri="{FF2B5EF4-FFF2-40B4-BE49-F238E27FC236}">
                <a16:creationId xmlns:a16="http://schemas.microsoft.com/office/drawing/2014/main" id="{67FA3EA2-B3FD-6BDC-E8BF-FE802A407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633"/>
            <a:ext cx="12192000" cy="585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1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bianco&#10;&#10;Descrizione generata automaticamente">
            <a:extLst>
              <a:ext uri="{FF2B5EF4-FFF2-40B4-BE49-F238E27FC236}">
                <a16:creationId xmlns:a16="http://schemas.microsoft.com/office/drawing/2014/main" id="{1639CC56-0CC4-2C15-F730-3B5B69D62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400"/>
            <a:ext cx="12192000" cy="58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13BA0277-BE7E-0C73-0345-F3AC2F438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360"/>
            <a:ext cx="12192000" cy="582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75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di Office</vt:lpstr>
      <vt:lpstr>https://ninesquared.team/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stefano occhipinti</dc:creator>
  <cp:lastModifiedBy>stefano occhipinti</cp:lastModifiedBy>
  <cp:revision>2</cp:revision>
  <dcterms:created xsi:type="dcterms:W3CDTF">2024-03-25T16:16:06Z</dcterms:created>
  <dcterms:modified xsi:type="dcterms:W3CDTF">2024-03-25T16:27:40Z</dcterms:modified>
</cp:coreProperties>
</file>