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0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1BD2-3BE3-1444-80DD-55BDA4FE9765}" type="datetimeFigureOut">
              <a:rPr lang="en-US" smtClean="0"/>
              <a:t>20/09/15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A21E-1284-D845-99AB-5D25E7E4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2749" y="0"/>
            <a:ext cx="6502400" cy="6502400"/>
            <a:chOff x="572749" y="0"/>
            <a:chExt cx="6502400" cy="6502400"/>
          </a:xfrm>
        </p:grpSpPr>
        <p:pic>
          <p:nvPicPr>
            <p:cNvPr id="4" name="Picture 3" descr="foods_B-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49" y="0"/>
              <a:ext cx="6502400" cy="65024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577078" y="2550452"/>
              <a:ext cx="1722898" cy="1446550"/>
              <a:chOff x="2577078" y="2550452"/>
              <a:chExt cx="1722898" cy="144655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77078" y="2550452"/>
                <a:ext cx="1722898" cy="144655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8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5 </a:t>
                </a:r>
                <a:r>
                  <a:rPr lang="en-US" sz="4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8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en-US" sz="8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31367" y="2650701"/>
                <a:ext cx="418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:</a:t>
                </a:r>
                <a:endParaRPr lang="en-US" sz="199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35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74967" y="2795710"/>
            <a:ext cx="1456360" cy="952500"/>
            <a:chOff x="2974967" y="2795710"/>
            <a:chExt cx="1456360" cy="952500"/>
          </a:xfrm>
        </p:grpSpPr>
        <p:pic>
          <p:nvPicPr>
            <p:cNvPr id="4" name="Picture 3" descr="mo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67" y="2795710"/>
              <a:ext cx="952500" cy="952500"/>
            </a:xfrm>
            <a:prstGeom prst="rect">
              <a:avLst/>
            </a:prstGeom>
          </p:spPr>
        </p:pic>
        <p:pic>
          <p:nvPicPr>
            <p:cNvPr id="6" name="Picture 5" descr="mo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827" y="2795710"/>
              <a:ext cx="952500" cy="952500"/>
            </a:xfrm>
            <a:prstGeom prst="rect">
              <a:avLst/>
            </a:prstGeom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grpSp>
        <p:nvGrpSpPr>
          <p:cNvPr id="10" name="Group 9"/>
          <p:cNvGrpSpPr/>
          <p:nvPr/>
        </p:nvGrpSpPr>
        <p:grpSpPr>
          <a:xfrm>
            <a:off x="3126821" y="4507621"/>
            <a:ext cx="1483934" cy="952500"/>
            <a:chOff x="3126821" y="4507621"/>
            <a:chExt cx="1483934" cy="952500"/>
          </a:xfrm>
        </p:grpSpPr>
        <p:pic>
          <p:nvPicPr>
            <p:cNvPr id="8" name="Picture 7" descr="level-les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821" y="4507621"/>
              <a:ext cx="952500" cy="952500"/>
            </a:xfrm>
            <a:prstGeom prst="rect">
              <a:avLst/>
            </a:prstGeom>
          </p:spPr>
        </p:pic>
        <p:pic>
          <p:nvPicPr>
            <p:cNvPr id="9" name="Picture 8" descr="level-les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255" y="4507621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03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Picozzi</dc:creator>
  <cp:lastModifiedBy>Stefano Picozzi</cp:lastModifiedBy>
  <cp:revision>4</cp:revision>
  <dcterms:created xsi:type="dcterms:W3CDTF">2015-09-20T02:51:02Z</dcterms:created>
  <dcterms:modified xsi:type="dcterms:W3CDTF">2015-09-20T13:03:37Z</dcterms:modified>
</cp:coreProperties>
</file>