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6E8-A96F-2942-B5E4-9CA0753B43E5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C49F-CEB4-A64F-9E31-96329FA2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0291" y="1149654"/>
            <a:ext cx="6020135" cy="1764487"/>
            <a:chOff x="2100291" y="1149654"/>
            <a:chExt cx="6020135" cy="1764487"/>
          </a:xfrm>
        </p:grpSpPr>
        <p:sp>
          <p:nvSpPr>
            <p:cNvPr id="5" name="TextBox 4"/>
            <p:cNvSpPr txBox="1"/>
            <p:nvPr/>
          </p:nvSpPr>
          <p:spPr>
            <a:xfrm>
              <a:off x="2100291" y="1149654"/>
              <a:ext cx="4473538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i="1" dirty="0" smtClean="0">
                  <a:solidFill>
                    <a:schemeClr val="bg1"/>
                  </a:solidFill>
                  <a:latin typeface="Arial"/>
                  <a:cs typeface="Arial"/>
                </a:rPr>
                <a:t>OpenShift </a:t>
              </a:r>
            </a:p>
            <a:p>
              <a:pPr algn="ctr"/>
              <a:r>
                <a:rPr lang="en-US" sz="5400" b="1" i="1" dirty="0" smtClean="0">
                  <a:solidFill>
                    <a:schemeClr val="bg1"/>
                  </a:solidFill>
                  <a:latin typeface="Arial"/>
                  <a:cs typeface="Arial"/>
                </a:rPr>
                <a:t>By Red Hat</a:t>
              </a:r>
              <a:endParaRPr lang="en-US" sz="5400" b="1" i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7" name="Picture 6" descr="OpenShif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014" y="1204729"/>
              <a:ext cx="1709412" cy="1709412"/>
            </a:xfrm>
            <a:prstGeom prst="rect">
              <a:avLst/>
            </a:prstGeom>
          </p:spPr>
        </p:pic>
      </p:grpSp>
      <p:pic>
        <p:nvPicPr>
          <p:cNvPr id="9" name="Picture 8" descr="str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29" y="4610100"/>
            <a:ext cx="3606800" cy="22479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9242" y="3593031"/>
            <a:ext cx="4239049" cy="563780"/>
            <a:chOff x="689242" y="3593031"/>
            <a:chExt cx="4239049" cy="563780"/>
          </a:xfrm>
        </p:grpSpPr>
        <p:sp>
          <p:nvSpPr>
            <p:cNvPr id="13" name="TextBox 12"/>
            <p:cNvSpPr txBox="1"/>
            <p:nvPr/>
          </p:nvSpPr>
          <p:spPr>
            <a:xfrm>
              <a:off x="689242" y="3593031"/>
              <a:ext cx="1900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OpenShift</a:t>
              </a:r>
              <a:endParaRPr lang="en-US" sz="28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3997" y="3593031"/>
              <a:ext cx="1894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Test Drive</a:t>
              </a:r>
              <a:endParaRPr lang="en-US" sz="28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15" name="Picture 14" descr="OpenShift-simp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127" y="3616811"/>
              <a:ext cx="540000" cy="540000"/>
            </a:xfrm>
            <a:prstGeom prst="rect">
              <a:avLst/>
            </a:prstGeom>
          </p:spPr>
        </p:pic>
      </p:grpSp>
      <p:pic>
        <p:nvPicPr>
          <p:cNvPr id="17" name="Picture 16" descr="anz-outline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4" y="6005287"/>
            <a:ext cx="530009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0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48" y="785509"/>
            <a:ext cx="6896100" cy="2070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67848" y="3381491"/>
            <a:ext cx="6896100" cy="2070100"/>
            <a:chOff x="1067848" y="3381491"/>
            <a:chExt cx="6896100" cy="2070100"/>
          </a:xfrm>
        </p:grpSpPr>
        <p:sp>
          <p:nvSpPr>
            <p:cNvPr id="6" name="Rectangle 5"/>
            <p:cNvSpPr/>
            <p:nvPr/>
          </p:nvSpPr>
          <p:spPr>
            <a:xfrm>
              <a:off x="1067848" y="3381491"/>
              <a:ext cx="6896100" cy="207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519" y="3381491"/>
              <a:ext cx="6415804" cy="2070100"/>
            </a:xfrm>
            <a:prstGeom prst="rect">
              <a:avLst/>
            </a:prstGeom>
          </p:spPr>
        </p:pic>
      </p:grpSp>
      <p:pic>
        <p:nvPicPr>
          <p:cNvPr id="8" name="Picture 7" descr="anz-outline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97" y="6047820"/>
            <a:ext cx="583281" cy="4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ShiftTestDr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35" y="1387520"/>
            <a:ext cx="4242816" cy="566928"/>
          </a:xfrm>
          <a:prstGeom prst="rect">
            <a:avLst/>
          </a:prstGeom>
        </p:spPr>
      </p:pic>
      <p:pic>
        <p:nvPicPr>
          <p:cNvPr id="5" name="Picture 4" descr="OpenShiftTestDr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87" y="2988107"/>
            <a:ext cx="4242816" cy="56692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0290" y="4317875"/>
            <a:ext cx="4393516" cy="540000"/>
            <a:chOff x="644678" y="3604921"/>
            <a:chExt cx="4393516" cy="540000"/>
          </a:xfrm>
        </p:grpSpPr>
        <p:sp>
          <p:nvSpPr>
            <p:cNvPr id="7" name="TextBox 6"/>
            <p:cNvSpPr txBox="1"/>
            <p:nvPr/>
          </p:nvSpPr>
          <p:spPr>
            <a:xfrm>
              <a:off x="644678" y="3628700"/>
              <a:ext cx="1992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OpenShift</a:t>
              </a:r>
              <a:endParaRPr lang="en-US" sz="2600" b="1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1715" y="3628700"/>
              <a:ext cx="20264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Test</a:t>
              </a:r>
              <a:r>
                <a:rPr lang="en-US" sz="1400" b="1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  <a:r>
                <a:rPr lang="en-US" sz="2600" b="1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Drive</a:t>
              </a:r>
              <a:endParaRPr lang="en-US" sz="2600" b="1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pic>
          <p:nvPicPr>
            <p:cNvPr id="9" name="Picture 8" descr="OpenShift-sim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127" y="3604921"/>
              <a:ext cx="540000" cy="5400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081160" y="5483874"/>
            <a:ext cx="3661009" cy="498103"/>
            <a:chOff x="1081160" y="5483874"/>
            <a:chExt cx="3661009" cy="498103"/>
          </a:xfrm>
        </p:grpSpPr>
        <p:sp>
          <p:nvSpPr>
            <p:cNvPr id="11" name="TextBox 10"/>
            <p:cNvSpPr txBox="1"/>
            <p:nvPr/>
          </p:nvSpPr>
          <p:spPr>
            <a:xfrm>
              <a:off x="1081160" y="5485864"/>
              <a:ext cx="9594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Arial Narrow"/>
                  <a:cs typeface="Arial Narrow"/>
                </a:rPr>
                <a:t>OPEN</a:t>
              </a:r>
              <a:endParaRPr lang="en-US" sz="2600" b="1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2777" y="5485864"/>
              <a:ext cx="87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rgbClr val="FFFFFF"/>
                  </a:solidFill>
                  <a:latin typeface="Arial Narrow"/>
                  <a:cs typeface="Arial Narrow"/>
                </a:rPr>
                <a:t>TEST</a:t>
              </a:r>
              <a:endParaRPr lang="en-US" sz="26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13" name="Picture 12" descr="OpenShift-sim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614" y="5558845"/>
              <a:ext cx="360000" cy="360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850416" y="5489534"/>
              <a:ext cx="96971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rgbClr val="FFFFFF"/>
                  </a:solidFill>
                  <a:latin typeface="Arial Narrow"/>
                  <a:cs typeface="Arial Narrow"/>
                </a:rPr>
                <a:t>SHIFT</a:t>
              </a:r>
              <a:endParaRPr lang="en-US" sz="26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2151" y="5483874"/>
              <a:ext cx="10200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Arial Narrow"/>
                  <a:cs typeface="Arial Narrow"/>
                </a:rPr>
                <a:t>DRIVE</a:t>
              </a:r>
              <a:endParaRPr lang="en-US" sz="2600" b="1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82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shift-enterpri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0" y="1927412"/>
            <a:ext cx="1619549" cy="22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3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Emergitect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Picozzi</dc:creator>
  <cp:lastModifiedBy>Stefano Picozzi</cp:lastModifiedBy>
  <cp:revision>11</cp:revision>
  <dcterms:created xsi:type="dcterms:W3CDTF">2015-02-20T05:02:02Z</dcterms:created>
  <dcterms:modified xsi:type="dcterms:W3CDTF">2015-02-24T03:39:31Z</dcterms:modified>
</cp:coreProperties>
</file>