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7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1" r:id="rId18"/>
    <p:sldId id="276" r:id="rId19"/>
    <p:sldId id="26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E1F20-0D11-470F-95EF-53C8CF31A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3A7E76-E5D5-47D3-8109-A5B4BDEA9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6054F8-83FE-41F8-B44C-AC6C7937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38E6-29E0-4325-955B-41A4DF54B192}" type="datetimeFigureOut">
              <a:rPr lang="de-DE" smtClean="0"/>
              <a:t>23.05.2025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57AA45-7B9E-42B5-A0F6-DAFF13EF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DE0E55-E9E2-42E3-A40F-7BDD4F85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8DAE-9300-45B4-BC21-31EF8B90A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6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4D02E6-AA4F-431A-BB8C-8630CC16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B3FE70-A362-4742-9713-14D10A108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99F984-5C15-447C-8E5A-44FC9031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38E6-29E0-4325-955B-41A4DF54B192}" type="datetimeFigureOut">
              <a:rPr lang="de-DE" smtClean="0"/>
              <a:t>23.05.2025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A9F29-60D5-40F0-B352-2C982E61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BB1E20-6517-4CC7-A39F-D2119D1E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8DAE-9300-45B4-BC21-31EF8B90A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23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5EB73A2-CB74-42FC-8A3C-3CB1316F5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B2B1E7E-B323-4436-A442-FC2EBD412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06AB3-026C-4455-8B72-18DB129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38E6-29E0-4325-955B-41A4DF54B192}" type="datetimeFigureOut">
              <a:rPr lang="de-DE" smtClean="0"/>
              <a:t>23.05.2025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DBB22C-C5DA-48F6-B743-BF39F2BE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AD8B74-E78A-4834-A4F0-8A026E9E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8DAE-9300-45B4-BC21-31EF8B90A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190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315DD-3898-4DE0-8823-23007645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8B4116-2510-4428-B4C0-2620C8C99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E458C7-B4E9-45E4-B663-357B3397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38E6-29E0-4325-955B-41A4DF54B192}" type="datetimeFigureOut">
              <a:rPr lang="de-DE" smtClean="0"/>
              <a:t>23.05.2025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A18916-7938-41A7-8E11-D5E3AB0B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7FC193-A1DC-41EF-AB3D-31B16585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8DAE-9300-45B4-BC21-31EF8B90A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37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0C6EB-4999-4CB7-A029-AF28C0B2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E851BE-7ECF-4F40-A095-32007D9BC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C4BD2B-8BA2-44A3-82D7-26994181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38E6-29E0-4325-955B-41A4DF54B192}" type="datetimeFigureOut">
              <a:rPr lang="de-DE" smtClean="0"/>
              <a:t>23.05.2025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7BC8F4-035E-48E5-96F6-559C096A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DA333C-39E3-4409-B440-CC561515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8DAE-9300-45B4-BC21-31EF8B90A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63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B515AF-C5B1-48AA-9FB7-A12CEC70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0D9CC1-BC69-4882-8FCD-1254073DB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176A0D-2D4B-4573-B2EA-0FBB23F55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0B84CF-47D5-4716-BC5D-CC943ADF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38E6-29E0-4325-955B-41A4DF54B192}" type="datetimeFigureOut">
              <a:rPr lang="de-DE" smtClean="0"/>
              <a:t>23.05.2025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51459-EF87-4BF0-A22F-DA9A58E9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E56DB7-1BCA-4C1D-AF3E-39CE68C8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8DAE-9300-45B4-BC21-31EF8B90A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60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46312-0D8F-481F-8B2D-ED42EEC3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7D66B9-A364-4E18-911F-C79A5128C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B65278-9437-4484-89F9-71618D083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3E6890-06B1-4536-93DD-15E955E32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34441EA-96EB-4A91-92EE-2D52EC0E7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F4A7BC-ACAE-4763-973D-804F6AB7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38E6-29E0-4325-955B-41A4DF54B192}" type="datetimeFigureOut">
              <a:rPr lang="de-DE" smtClean="0"/>
              <a:t>23.05.2025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60E09D-A744-4650-B0AB-EB4C0E15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6B4FBF-E4EC-4CD7-9490-810E9958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8DAE-9300-45B4-BC21-31EF8B90A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23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E378D-42B5-4FB6-8ADF-433358FB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1B7433-0000-40BF-935A-99D3CE49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38E6-29E0-4325-955B-41A4DF54B192}" type="datetimeFigureOut">
              <a:rPr lang="de-DE" smtClean="0"/>
              <a:t>23.05.2025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5F38E5-5430-4CFC-A548-9F1AF0F1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68ECC7-372C-49B3-8AA3-1474A6C1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8DAE-9300-45B4-BC21-31EF8B90A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03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2E66B6-3BDC-499F-A77B-F1E689AC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38E6-29E0-4325-955B-41A4DF54B192}" type="datetimeFigureOut">
              <a:rPr lang="de-DE" smtClean="0"/>
              <a:t>23.05.2025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EA533C-4115-497C-A93F-392F3F25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AC3CA2-BF8E-43D0-AC99-EDDBB3C3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8DAE-9300-45B4-BC21-31EF8B90A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73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AA5C7-6536-4714-BDAE-159593A5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0E29EE-1141-4C3D-B924-D40916F30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C15931-16AF-45E1-85D8-0A4689041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41A6F3-6B71-4F0A-BE6E-07B90100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38E6-29E0-4325-955B-41A4DF54B192}" type="datetimeFigureOut">
              <a:rPr lang="de-DE" smtClean="0"/>
              <a:t>23.05.2025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573175D-3925-4E94-80FA-C205981B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C3F878-F166-465B-8ECB-CA4CEF9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8DAE-9300-45B4-BC21-31EF8B90A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55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EBE50-7296-4192-B382-EE1C5D3C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C50C5E-4C8D-407D-961C-5760B6064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F2E1AA-C92D-44DE-AE7A-980A0ACFE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388E55-2B11-4E59-9DF9-FE184A45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38E6-29E0-4325-955B-41A4DF54B192}" type="datetimeFigureOut">
              <a:rPr lang="de-DE" smtClean="0"/>
              <a:t>23.05.2025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D0D5A2-8BB1-4AC3-ABF4-76680B36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DED540-3774-4ABC-B991-8A99DA66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18DAE-9300-45B4-BC21-31EF8B90A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27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2CF3A8-41CE-477D-987D-449B5651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EA76B4-42DD-4014-AE8E-A3242F212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72CA41-A18A-4295-9F8F-ACA57AA15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638E6-29E0-4325-955B-41A4DF54B192}" type="datetimeFigureOut">
              <a:rPr lang="de-DE" smtClean="0"/>
              <a:t>23.05.2025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0F49B3-4C45-4A5F-BCD7-3AE97EC14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0ABAC3-8DBA-49D2-B53F-998146187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18DAE-9300-45B4-BC21-31EF8B90A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50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19BF5B-EA2E-4EE2-B632-75BAB3A7A408}"/>
              </a:ext>
            </a:extLst>
          </p:cNvPr>
          <p:cNvSpPr txBox="1"/>
          <p:nvPr/>
        </p:nvSpPr>
        <p:spPr>
          <a:xfrm>
            <a:off x="318573" y="895351"/>
            <a:ext cx="6858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Master Thesis </a:t>
            </a:r>
            <a:r>
              <a:rPr lang="de-DE" sz="48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defense</a:t>
            </a:r>
            <a:endParaRPr lang="de-DE" sz="4800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82DE8F5-2B1C-43C3-8D6D-71750DC3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23" y="5553074"/>
            <a:ext cx="3886740" cy="94786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088EE78-2140-4CDD-A3DA-5E67C5309AEA}"/>
              </a:ext>
            </a:extLst>
          </p:cNvPr>
          <p:cNvSpPr txBox="1"/>
          <p:nvPr/>
        </p:nvSpPr>
        <p:spPr>
          <a:xfrm>
            <a:off x="9096375" y="5553074"/>
            <a:ext cx="2356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Stefano Pinto</a:t>
            </a:r>
          </a:p>
        </p:txBody>
      </p:sp>
    </p:spTree>
    <p:extLst>
      <p:ext uri="{BB962C8B-B14F-4D97-AF65-F5344CB8AC3E}">
        <p14:creationId xmlns:p14="http://schemas.microsoft.com/office/powerpoint/2010/main" val="2182831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19BF5B-EA2E-4EE2-B632-75BAB3A7A408}"/>
              </a:ext>
            </a:extLst>
          </p:cNvPr>
          <p:cNvSpPr txBox="1"/>
          <p:nvPr/>
        </p:nvSpPr>
        <p:spPr>
          <a:xfrm>
            <a:off x="647700" y="895351"/>
            <a:ext cx="2962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CC7704-C612-4E00-B744-2F72E47E5CC4}"/>
              </a:ext>
            </a:extLst>
          </p:cNvPr>
          <p:cNvSpPr txBox="1"/>
          <p:nvPr/>
        </p:nvSpPr>
        <p:spPr>
          <a:xfrm>
            <a:off x="647699" y="2057401"/>
            <a:ext cx="38385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Moderate </a:t>
            </a:r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divergence</a:t>
            </a:r>
            <a:endParaRPr lang="de-DE" sz="3000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3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19BF5B-EA2E-4EE2-B632-75BAB3A7A408}"/>
              </a:ext>
            </a:extLst>
          </p:cNvPr>
          <p:cNvSpPr txBox="1"/>
          <p:nvPr/>
        </p:nvSpPr>
        <p:spPr>
          <a:xfrm>
            <a:off x="647700" y="895351"/>
            <a:ext cx="2962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CC7704-C612-4E00-B744-2F72E47E5CC4}"/>
              </a:ext>
            </a:extLst>
          </p:cNvPr>
          <p:cNvSpPr txBox="1"/>
          <p:nvPr/>
        </p:nvSpPr>
        <p:spPr>
          <a:xfrm>
            <a:off x="647699" y="2057401"/>
            <a:ext cx="54483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Moderate </a:t>
            </a:r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group</a:t>
            </a:r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consensus</a:t>
            </a:r>
            <a:endParaRPr lang="de-DE" sz="3000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75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19BF5B-EA2E-4EE2-B632-75BAB3A7A408}"/>
              </a:ext>
            </a:extLst>
          </p:cNvPr>
          <p:cNvSpPr txBox="1"/>
          <p:nvPr/>
        </p:nvSpPr>
        <p:spPr>
          <a:xfrm>
            <a:off x="647700" y="895351"/>
            <a:ext cx="2962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CC7704-C612-4E00-B744-2F72E47E5CC4}"/>
              </a:ext>
            </a:extLst>
          </p:cNvPr>
          <p:cNvSpPr txBox="1"/>
          <p:nvPr/>
        </p:nvSpPr>
        <p:spPr>
          <a:xfrm>
            <a:off x="647699" y="2057401"/>
            <a:ext cx="54483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Moderate </a:t>
            </a:r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size</a:t>
            </a:r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parity</a:t>
            </a:r>
            <a:endParaRPr lang="de-DE" sz="3000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6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19BF5B-EA2E-4EE2-B632-75BAB3A7A408}"/>
              </a:ext>
            </a:extLst>
          </p:cNvPr>
          <p:cNvSpPr txBox="1"/>
          <p:nvPr/>
        </p:nvSpPr>
        <p:spPr>
          <a:xfrm>
            <a:off x="647700" y="895351"/>
            <a:ext cx="2962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CC7704-C612-4E00-B744-2F72E47E5CC4}"/>
              </a:ext>
            </a:extLst>
          </p:cNvPr>
          <p:cNvSpPr txBox="1"/>
          <p:nvPr/>
        </p:nvSpPr>
        <p:spPr>
          <a:xfrm>
            <a:off x="647699" y="2057401"/>
            <a:ext cx="54483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Explained</a:t>
            </a:r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variance</a:t>
            </a:r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of</a:t>
            </a:r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the</a:t>
            </a:r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first</a:t>
            </a:r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principal</a:t>
            </a:r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component</a:t>
            </a:r>
            <a:endParaRPr lang="de-DE" sz="3000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76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19BF5B-EA2E-4EE2-B632-75BAB3A7A408}"/>
              </a:ext>
            </a:extLst>
          </p:cNvPr>
          <p:cNvSpPr txBox="1"/>
          <p:nvPr/>
        </p:nvSpPr>
        <p:spPr>
          <a:xfrm>
            <a:off x="647700" y="895351"/>
            <a:ext cx="2962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CC7704-C612-4E00-B744-2F72E47E5CC4}"/>
              </a:ext>
            </a:extLst>
          </p:cNvPr>
          <p:cNvSpPr txBox="1"/>
          <p:nvPr/>
        </p:nvSpPr>
        <p:spPr>
          <a:xfrm>
            <a:off x="647699" y="2057401"/>
            <a:ext cx="36195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Average </a:t>
            </a:r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opinion</a:t>
            </a:r>
            <a:endParaRPr lang="de-DE" sz="3000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19BF5B-EA2E-4EE2-B632-75BAB3A7A408}"/>
              </a:ext>
            </a:extLst>
          </p:cNvPr>
          <p:cNvSpPr txBox="1"/>
          <p:nvPr/>
        </p:nvSpPr>
        <p:spPr>
          <a:xfrm>
            <a:off x="647700" y="895351"/>
            <a:ext cx="2962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CC7704-C612-4E00-B744-2F72E47E5CC4}"/>
              </a:ext>
            </a:extLst>
          </p:cNvPr>
          <p:cNvSpPr txBox="1"/>
          <p:nvPr/>
        </p:nvSpPr>
        <p:spPr>
          <a:xfrm>
            <a:off x="647700" y="2057401"/>
            <a:ext cx="21812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App?</a:t>
            </a:r>
          </a:p>
        </p:txBody>
      </p:sp>
    </p:spTree>
    <p:extLst>
      <p:ext uri="{BB962C8B-B14F-4D97-AF65-F5344CB8AC3E}">
        <p14:creationId xmlns:p14="http://schemas.microsoft.com/office/powerpoint/2010/main" val="915770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19BF5B-EA2E-4EE2-B632-75BAB3A7A408}"/>
              </a:ext>
            </a:extLst>
          </p:cNvPr>
          <p:cNvSpPr txBox="1"/>
          <p:nvPr/>
        </p:nvSpPr>
        <p:spPr>
          <a:xfrm>
            <a:off x="647701" y="895351"/>
            <a:ext cx="2571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Results</a:t>
            </a:r>
            <a:endParaRPr lang="de-DE" sz="4200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87F699A-4328-4D0E-A6AE-494534DDFA0C}"/>
              </a:ext>
            </a:extLst>
          </p:cNvPr>
          <p:cNvSpPr txBox="1"/>
          <p:nvPr/>
        </p:nvSpPr>
        <p:spPr>
          <a:xfrm>
            <a:off x="647699" y="2057401"/>
            <a:ext cx="36195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Europa</a:t>
            </a:r>
          </a:p>
        </p:txBody>
      </p:sp>
    </p:spTree>
    <p:extLst>
      <p:ext uri="{BB962C8B-B14F-4D97-AF65-F5344CB8AC3E}">
        <p14:creationId xmlns:p14="http://schemas.microsoft.com/office/powerpoint/2010/main" val="271377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19BF5B-EA2E-4EE2-B632-75BAB3A7A408}"/>
              </a:ext>
            </a:extLst>
          </p:cNvPr>
          <p:cNvSpPr txBox="1"/>
          <p:nvPr/>
        </p:nvSpPr>
        <p:spPr>
          <a:xfrm>
            <a:off x="647701" y="895351"/>
            <a:ext cx="2571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Results</a:t>
            </a:r>
            <a:endParaRPr lang="de-DE" sz="4200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931FB3E-9057-40FA-83D2-6A4F83C0CA54}"/>
              </a:ext>
            </a:extLst>
          </p:cNvPr>
          <p:cNvSpPr txBox="1"/>
          <p:nvPr/>
        </p:nvSpPr>
        <p:spPr>
          <a:xfrm>
            <a:off x="647699" y="2057401"/>
            <a:ext cx="36195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Germany</a:t>
            </a:r>
          </a:p>
        </p:txBody>
      </p:sp>
    </p:spTree>
    <p:extLst>
      <p:ext uri="{BB962C8B-B14F-4D97-AF65-F5344CB8AC3E}">
        <p14:creationId xmlns:p14="http://schemas.microsoft.com/office/powerpoint/2010/main" val="129451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19BF5B-EA2E-4EE2-B632-75BAB3A7A408}"/>
              </a:ext>
            </a:extLst>
          </p:cNvPr>
          <p:cNvSpPr txBox="1"/>
          <p:nvPr/>
        </p:nvSpPr>
        <p:spPr>
          <a:xfrm>
            <a:off x="647701" y="895351"/>
            <a:ext cx="2571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Results</a:t>
            </a:r>
            <a:endParaRPr lang="de-DE" sz="4200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931FB3E-9057-40FA-83D2-6A4F83C0CA54}"/>
              </a:ext>
            </a:extLst>
          </p:cNvPr>
          <p:cNvSpPr txBox="1"/>
          <p:nvPr/>
        </p:nvSpPr>
        <p:spPr>
          <a:xfrm>
            <a:off x="647699" y="2057401"/>
            <a:ext cx="36195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Hungary</a:t>
            </a:r>
            <a:endParaRPr lang="de-DE" sz="3000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15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19BF5B-EA2E-4EE2-B632-75BAB3A7A408}"/>
              </a:ext>
            </a:extLst>
          </p:cNvPr>
          <p:cNvSpPr txBox="1"/>
          <p:nvPr/>
        </p:nvSpPr>
        <p:spPr>
          <a:xfrm>
            <a:off x="647700" y="895351"/>
            <a:ext cx="29051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Discussion</a:t>
            </a:r>
            <a:endParaRPr lang="de-DE" sz="4200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22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19BF5B-EA2E-4EE2-B632-75BAB3A7A408}"/>
              </a:ext>
            </a:extLst>
          </p:cNvPr>
          <p:cNvSpPr txBox="1"/>
          <p:nvPr/>
        </p:nvSpPr>
        <p:spPr>
          <a:xfrm>
            <a:off x="647701" y="895351"/>
            <a:ext cx="3333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Introduction</a:t>
            </a:r>
            <a:endParaRPr lang="de-DE" sz="4200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E47EED-7212-4735-9627-6D26E3DAD8FA}"/>
              </a:ext>
            </a:extLst>
          </p:cNvPr>
          <p:cNvSpPr txBox="1"/>
          <p:nvPr/>
        </p:nvSpPr>
        <p:spPr>
          <a:xfrm>
            <a:off x="647700" y="2057401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Tx/>
              <a:buChar char="-"/>
            </a:pPr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Github</a:t>
            </a:r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commit</a:t>
            </a:r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history</a:t>
            </a:r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slide</a:t>
            </a:r>
            <a:endParaRPr lang="de-DE" sz="3000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457200" indent="-457200" algn="ctr">
              <a:buFontTx/>
              <a:buChar char="-"/>
            </a:pPr>
            <a:endParaRPr lang="de-DE" sz="3000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33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19BF5B-EA2E-4EE2-B632-75BAB3A7A408}"/>
              </a:ext>
            </a:extLst>
          </p:cNvPr>
          <p:cNvSpPr txBox="1"/>
          <p:nvPr/>
        </p:nvSpPr>
        <p:spPr>
          <a:xfrm>
            <a:off x="647701" y="895351"/>
            <a:ext cx="3333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Introduction</a:t>
            </a:r>
            <a:endParaRPr lang="de-DE" sz="4200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EE47EED-7212-4735-9627-6D26E3DAD8FA}"/>
              </a:ext>
            </a:extLst>
          </p:cNvPr>
          <p:cNvSpPr txBox="1"/>
          <p:nvPr/>
        </p:nvSpPr>
        <p:spPr>
          <a:xfrm>
            <a:off x="647700" y="2057401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Tx/>
              <a:buChar char="-"/>
            </a:pPr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Opinion </a:t>
            </a:r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polarization</a:t>
            </a:r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in </a:t>
            </a:r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europe</a:t>
            </a:r>
            <a:endParaRPr lang="de-DE" sz="3000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457200" indent="-457200" algn="ctr">
              <a:buFontTx/>
              <a:buChar char="-"/>
            </a:pPr>
            <a:endParaRPr lang="de-DE" sz="3000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5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19BF5B-EA2E-4EE2-B632-75BAB3A7A408}"/>
              </a:ext>
            </a:extLst>
          </p:cNvPr>
          <p:cNvSpPr txBox="1"/>
          <p:nvPr/>
        </p:nvSpPr>
        <p:spPr>
          <a:xfrm>
            <a:off x="647700" y="895351"/>
            <a:ext cx="2962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4206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19BF5B-EA2E-4EE2-B632-75BAB3A7A408}"/>
              </a:ext>
            </a:extLst>
          </p:cNvPr>
          <p:cNvSpPr txBox="1"/>
          <p:nvPr/>
        </p:nvSpPr>
        <p:spPr>
          <a:xfrm>
            <a:off x="647700" y="895351"/>
            <a:ext cx="2962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30D23A7-4B95-426D-90C5-C2E6FF2B8D81}"/>
              </a:ext>
            </a:extLst>
          </p:cNvPr>
          <p:cNvSpPr txBox="1"/>
          <p:nvPr/>
        </p:nvSpPr>
        <p:spPr>
          <a:xfrm>
            <a:off x="647700" y="2057401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European </a:t>
            </a:r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Social</a:t>
            </a:r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Survey (ESS)</a:t>
            </a:r>
          </a:p>
        </p:txBody>
      </p:sp>
    </p:spTree>
    <p:extLst>
      <p:ext uri="{BB962C8B-B14F-4D97-AF65-F5344CB8AC3E}">
        <p14:creationId xmlns:p14="http://schemas.microsoft.com/office/powerpoint/2010/main" val="3567108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19BF5B-EA2E-4EE2-B632-75BAB3A7A408}"/>
              </a:ext>
            </a:extLst>
          </p:cNvPr>
          <p:cNvSpPr txBox="1"/>
          <p:nvPr/>
        </p:nvSpPr>
        <p:spPr>
          <a:xfrm>
            <a:off x="647700" y="895351"/>
            <a:ext cx="2962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CC7704-C612-4E00-B744-2F72E47E5CC4}"/>
              </a:ext>
            </a:extLst>
          </p:cNvPr>
          <p:cNvSpPr txBox="1"/>
          <p:nvPr/>
        </p:nvSpPr>
        <p:spPr>
          <a:xfrm>
            <a:off x="647700" y="2057401"/>
            <a:ext cx="3667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Polarization</a:t>
            </a:r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Metrics</a:t>
            </a:r>
            <a:endParaRPr lang="de-DE" sz="3000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08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19BF5B-EA2E-4EE2-B632-75BAB3A7A408}"/>
              </a:ext>
            </a:extLst>
          </p:cNvPr>
          <p:cNvSpPr txBox="1"/>
          <p:nvPr/>
        </p:nvSpPr>
        <p:spPr>
          <a:xfrm>
            <a:off x="647700" y="895351"/>
            <a:ext cx="2962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CC7704-C612-4E00-B744-2F72E47E5CC4}"/>
              </a:ext>
            </a:extLst>
          </p:cNvPr>
          <p:cNvSpPr txBox="1"/>
          <p:nvPr/>
        </p:nvSpPr>
        <p:spPr>
          <a:xfrm>
            <a:off x="647700" y="2057401"/>
            <a:ext cx="3086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Non-</a:t>
            </a:r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neutrality</a:t>
            </a:r>
            <a:endParaRPr lang="de-DE" sz="3000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00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19BF5B-EA2E-4EE2-B632-75BAB3A7A408}"/>
              </a:ext>
            </a:extLst>
          </p:cNvPr>
          <p:cNvSpPr txBox="1"/>
          <p:nvPr/>
        </p:nvSpPr>
        <p:spPr>
          <a:xfrm>
            <a:off x="647700" y="895351"/>
            <a:ext cx="2962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CC7704-C612-4E00-B744-2F72E47E5CC4}"/>
              </a:ext>
            </a:extLst>
          </p:cNvPr>
          <p:cNvSpPr txBox="1"/>
          <p:nvPr/>
        </p:nvSpPr>
        <p:spPr>
          <a:xfrm>
            <a:off x="647699" y="2057401"/>
            <a:ext cx="60102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Average </a:t>
            </a:r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deviation</a:t>
            </a:r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from</a:t>
            </a:r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de-DE" sz="3000" u="sng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neutrality</a:t>
            </a:r>
            <a:endParaRPr lang="de-DE" sz="3000" u="sng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453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D19BF5B-EA2E-4EE2-B632-75BAB3A7A408}"/>
              </a:ext>
            </a:extLst>
          </p:cNvPr>
          <p:cNvSpPr txBox="1"/>
          <p:nvPr/>
        </p:nvSpPr>
        <p:spPr>
          <a:xfrm>
            <a:off x="647700" y="895351"/>
            <a:ext cx="2962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2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CC7704-C612-4E00-B744-2F72E47E5CC4}"/>
              </a:ext>
            </a:extLst>
          </p:cNvPr>
          <p:cNvSpPr txBox="1"/>
          <p:nvPr/>
        </p:nvSpPr>
        <p:spPr>
          <a:xfrm>
            <a:off x="647700" y="2057401"/>
            <a:ext cx="22955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Dispersion</a:t>
            </a:r>
          </a:p>
        </p:txBody>
      </p:sp>
    </p:spTree>
    <p:extLst>
      <p:ext uri="{BB962C8B-B14F-4D97-AF65-F5344CB8AC3E}">
        <p14:creationId xmlns:p14="http://schemas.microsoft.com/office/powerpoint/2010/main" val="361259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36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Pinto, Stefano Giuliano</dc:creator>
  <cp:lastModifiedBy>Pinto, Stefano Giuliano</cp:lastModifiedBy>
  <cp:revision>10</cp:revision>
  <dcterms:created xsi:type="dcterms:W3CDTF">2025-05-23T11:22:03Z</dcterms:created>
  <dcterms:modified xsi:type="dcterms:W3CDTF">2025-05-23T14:05:37Z</dcterms:modified>
</cp:coreProperties>
</file>