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2" r:id="rId7"/>
    <p:sldId id="263" r:id="rId8"/>
    <p:sldId id="257" r:id="rId9"/>
    <p:sldId id="258" r:id="rId10"/>
    <p:sldId id="260" r:id="rId11"/>
    <p:sldId id="261" r:id="rId12"/>
    <p:sldId id="259" r:id="rId13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1915717" val="982" revOS="4"/>
      <pr:smFileRevision xmlns:pr="smNativeData" dt="1621915717" val="101"/>
      <pr:guideOptions xmlns:pr="smNativeData" dt="162191571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9" d="100"/>
          <a:sy n="99" d="100"/>
        </p:scale>
        <p:origin x="1105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105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1594-DAD3-27E3-9DCA-2CB65B846B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1A09-47D3-27EC-9DCA-B1B954846BE4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I+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6751-1FD3-2791-9DCA-E9C429846BB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/b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4A75-3BD3-27BC-9DCA-CDE904846B9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4800-4ED3-27BE-9DCA-B8EB06846BE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ZZ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3C59-17D3-27CA-9DCA-E19F72846BB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0220-6ED3-27F4-9DCA-98A14C846B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0C8C-C2D3-27FA-9DCA-34AF42846B6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7886-C8D3-278E-9DCA-3EDB36846B6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Z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1906-48D3-27EF-9DCA-BEBA57846BE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T4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5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18B3-FDD3-27EE-9DCA-0BBB56846B5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86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y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49F0-BED3-27BF-9DCA-48EA07846B1D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d9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G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8w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0CB6-F8D3-27FA-9DCA-0EAF42846B5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4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2D6D-23D3-27DB-9DCA-D58E63846B8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hy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g0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6A38-76D3-279C-9DCA-80C924846BD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5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099A-D4D3-27FF-9DCA-22AA47846B7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CU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3341-0FD3-27C5-9DCA-F9907D846BAC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024D-03D3-27F4-9DCA-F5A14C846BA0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tEHm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4600-4ED3-27B0-9DCA-B8E508846BE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29E4-AAD3-27DF-9DCA-5C8A67846B0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K0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hNxY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724D01-4FD3-27BB-9DCA-B9EE03846BE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9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Jp0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726212-5CD3-2794-9DCA-AAC12C846BF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E720CB2-FCD3-27FA-9DCA-0AAF42846B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E720914-5AD3-27FF-9DCA-ACAA47846BF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themeOverride" Target="../theme/themeOverride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Override" Target="../theme/themeOverr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Override" Target="../theme/themeOverride5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ih0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GBAAAYAoAABY0AABsEwAAEAAAACYAAAAIAAAAAQAAAAAAAAA="/>
              </a:ext>
            </a:extLst>
          </p:cNvSpPr>
          <p:nvPr>
            <p:ph type="ctrTitle"/>
          </p:nvPr>
        </p:nvSpPr>
        <p:spPr>
          <a:xfrm>
            <a:off x="694690" y="1686560"/>
            <a:ext cx="7772400" cy="1470660"/>
          </a:xfr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WELCOME TO THE FANTASY ADVENTURE!!!</a:t>
            </a:r>
          </a:p>
          <a:p>
            <a:pPr>
              <a:defRPr sz="3600">
                <a:solidFill>
                  <a:srgbClr val="FF0000"/>
                </a:solidFill>
              </a:defRPr>
            </a:pPr>
            <a:r>
              <a:t>A RPG TEXT GAME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chemeClr val="hlink"/>
                </a:solidFill>
              </a:defRPr>
            </a:pPr>
            <a:r>
              <a:t>ARE YOU READY FOR THE ADVENTURE?!?!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MY SCHEDULE IN TRELLO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RXis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PYKAAA/OA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810"/>
            <a:ext cx="9143365" cy="4460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RXis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NxEAAAAAAABgKAAAL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0"/>
            <a:ext cx="3764915" cy="6857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rgEAAFIV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sz="2400"/>
              <a:t>Dependencies:</a:t>
            </a:r>
            <a:r>
              <a:t>	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+FQAArgEAAHA1AACwJQAAEAAAACYAAAAIAAAAAYAAAAAAAAA="/>
              </a:ext>
            </a:extLst>
          </p:cNvSpPr>
          <p:nvPr>
            <p:ph type="body"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</a:p>
          <a:p>
            <a:pPr/>
          </a:p>
          <a:p>
            <a:pPr/>
            <a:r>
              <a:t>THE PROGRAM DOES:</a:t>
            </a:r>
          </a:p>
          <a:p>
            <a:pPr/>
          </a:p>
          <a:p>
            <a:pPr/>
          </a:p>
          <a:p>
            <a:pPr marL="742950" indent="-285750">
              <a:buChar char="–"/>
              <a:defRPr sz="3000"/>
            </a:pPr>
            <a:r>
              <a:t>The program will request to interact with the user in order to go through the adventure, such as: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kAI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1AgAAFIVAACwJ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>
              <a:defRPr sz="3000"/>
            </a:pPr>
          </a:p>
          <a:p>
            <a:pPr>
              <a:defRPr sz="3000"/>
            </a:pPr>
            <a:r>
              <a:t>- Ruby Terminal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- Gem library    	colorize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- Run </a:t>
            </a:r>
            <a:r>
              <a:rPr i="1"/>
              <a:t>ruby adventureapp.rb</a:t>
            </a:r>
            <a:endParaRPr i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sz="3000"/>
            </a:pPr>
            <a:r>
              <a:t>INSERT CHARACTER NAME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sz="3000"/>
            </a:pPr>
            <a:r>
              <a:t>CHOOSE THE CLASS OF THE PLAYER</a:t>
            </a:r>
          </a:p>
          <a:p>
            <a:pPr>
              <a:defRPr sz="3000"/>
            </a:pPr>
            <a:r>
              <a:t>(Not the class in oop, just the adventure class, like Mage, Fighter...)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DURING THE ADVENTURE, THE PROGRAM ASKS: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kAAKobAABhDQAAEAAAACYAAAAIAAAAgY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Q0AAKobAACwJQAAEAAAACYAAAAIAAAAAY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</a:p>
          <a:p>
            <a:pPr>
              <a:defRPr sz="3000"/>
            </a:pPr>
            <a:r>
              <a:t>What direction to go;</a:t>
            </a:r>
          </a:p>
          <a:p>
            <a:pPr/>
          </a:p>
          <a:p>
            <a:pPr>
              <a:defRPr sz="3000"/>
            </a:pPr>
            <a:r>
              <a:t>Whether to fight or run;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QkAAHA1AABhDQAAEAAAACYAAAAIAAAAgY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YQ0AAHA1AACwJQAAEAAAACYAAAAIAAAAAAAAAAAAAAA=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>
              <a:defRPr sz="3000"/>
            </a:pPr>
          </a:p>
          <a:p>
            <a:pPr>
              <a:defRPr sz="3000"/>
            </a:pPr>
            <a:r>
              <a:t>The program will output all the player's choices and update the character's inventory and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PROS’ AND CONS’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cQkAAKobAABhDQAAEAAAACYAAAAIAAAAgY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PROS’	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YQ0AAKobAACwJQAAEAAAACYAAAAIAAAAAY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</a:p>
          <a:p>
            <a:pPr/>
            <a:r>
              <a:t>I really enjoyed doing the adventure!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RXis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CPHAAAEAcAAGk1AAAACwAAEAAAACYAAAAIAAAAgYAAAAAAAAA="/>
              </a:ext>
            </a:extLst>
          </p:cNvSpPr>
          <p:nvPr>
            <p:ph type="body" idx="3"/>
          </p:nvPr>
        </p:nvSpPr>
        <p:spPr>
          <a:xfrm>
            <a:off x="4642485" y="1148080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CONS’</a:t>
            </a:r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CxHAAACQsAAIs1AABYIwAAAAAAACYAAAAIAAAAAQAAAAAAAAA="/>
              </a:ext>
            </a:extLst>
          </p:cNvSpPr>
          <p:nvPr>
            <p:ph type="body" idx="4"/>
          </p:nvPr>
        </p:nvSpPr>
        <p:spPr>
          <a:xfrm>
            <a:off x="4664075" y="1793875"/>
            <a:ext cx="4039870" cy="3951605"/>
          </a:xfrm>
        </p:spPr>
        <p:txBody>
          <a:bodyPr/>
          <a:lstStyle/>
          <a:p>
            <a:pPr/>
            <a:r>
              <a:t>It’s a pity that it’s only a text without graphic interface</a:t>
            </a:r>
          </a:p>
          <a:p>
            <a:pPr/>
            <a:r>
              <a:t>I have understood the power of OOP now! I could have used different files for each different classes, like for the player, monster, inventory rather than use only one big long file</a:t>
            </a:r>
          </a:p>
          <a:p>
            <a:pPr/>
            <a:r>
              <a:t>It can be done more efficiently, it’s not clean code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RXis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MwAFgAAAAQAAAAAAAAAAAAAAAAAAAAAAAAAAAAAAAAAAAAAAAAAA////An9/fwBcHw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RXis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MwAFgAAAAQAAAAAAAAAAAAAAAAAAAAAAAAAAAAAAAAAAAAAAAAAA////An9/fwBcHw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WILL I IMPLEMENT GRAPHIC INTERFACE IN THE FUTURE?</a:t>
            </a:r>
          </a:p>
          <a:p>
            <a:pPr/>
          </a:p>
          <a:p>
            <a:pPr/>
            <a:r>
              <a:t>OR MAYBE I WILL JUST USE THE STORY TO MAKE A GAME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99"/>
    </a:dk1>
    <a:lt1>
      <a:srgbClr val="FFFFFF"/>
    </a:lt1>
    <a:dk2>
      <a:srgbClr val="003366"/>
    </a:dk2>
    <a:lt2>
      <a:srgbClr val="CCFFFF"/>
    </a:lt2>
    <a:accent1>
      <a:srgbClr val="3366CC"/>
    </a:accent1>
    <a:accent2>
      <a:srgbClr val="00B000"/>
    </a:accent2>
    <a:accent3>
      <a:srgbClr val="209020"/>
    </a:accent3>
    <a:accent4>
      <a:srgbClr val="407040"/>
    </a:accent4>
    <a:accent5>
      <a:srgbClr val="605060"/>
    </a:accent5>
    <a:accent6>
      <a:srgbClr val="80308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666699"/>
    </a:dk1>
    <a:lt1>
      <a:srgbClr val="FFFFFF"/>
    </a:lt1>
    <a:dk2>
      <a:srgbClr val="3E3E5C"/>
    </a:dk2>
    <a:lt2>
      <a:srgbClr val="FFFFFF"/>
    </a:lt2>
    <a:accent1>
      <a:srgbClr val="60597B"/>
    </a:accent1>
    <a:accent2>
      <a:srgbClr val="6666FF"/>
    </a:accent2>
    <a:accent3>
      <a:srgbClr val="8686DF"/>
    </a:accent3>
    <a:accent4>
      <a:srgbClr val="A6A6BF"/>
    </a:accent4>
    <a:accent5>
      <a:srgbClr val="C6C69F"/>
    </a:accent5>
    <a:accent6>
      <a:srgbClr val="E6E67F"/>
    </a:accent6>
    <a:hlink>
      <a:srgbClr val="99CCFF"/>
    </a:hlink>
    <a:folHlink>
      <a:srgbClr val="FFFF99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666699"/>
    </a:dk1>
    <a:lt1>
      <a:srgbClr val="FFFFFF"/>
    </a:lt1>
    <a:dk2>
      <a:srgbClr val="3E3E5C"/>
    </a:dk2>
    <a:lt2>
      <a:srgbClr val="FFFFFF"/>
    </a:lt2>
    <a:accent1>
      <a:srgbClr val="60597B"/>
    </a:accent1>
    <a:accent2>
      <a:srgbClr val="6666FF"/>
    </a:accent2>
    <a:accent3>
      <a:srgbClr val="8686DF"/>
    </a:accent3>
    <a:accent4>
      <a:srgbClr val="A6A6BF"/>
    </a:accent4>
    <a:accent5>
      <a:srgbClr val="C6C69F"/>
    </a:accent5>
    <a:accent6>
      <a:srgbClr val="E6E67F"/>
    </a:accent6>
    <a:hlink>
      <a:srgbClr val="99CCFF"/>
    </a:hlink>
    <a:folHlink>
      <a:srgbClr val="FFFF99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800000"/>
    </a:dk1>
    <a:lt1>
      <a:srgbClr val="FFFFFF"/>
    </a:lt1>
    <a:dk2>
      <a:srgbClr val="5C1F00"/>
    </a:dk2>
    <a:lt2>
      <a:srgbClr val="DFD293"/>
    </a:lt2>
    <a:accent1>
      <a:srgbClr val="CC3300"/>
    </a:accent1>
    <a:accent2>
      <a:srgbClr val="BE7960"/>
    </a:accent2>
    <a:accent3>
      <a:srgbClr val="9E9980"/>
    </a:accent3>
    <a:accent4>
      <a:srgbClr val="7EB9A0"/>
    </a:accent4>
    <a:accent5>
      <a:srgbClr val="5EC9C0"/>
    </a:accent5>
    <a:accent6>
      <a:srgbClr val="3EE9E0"/>
    </a:accent6>
    <a:hlink>
      <a:srgbClr val="FFFF99"/>
    </a:hlink>
    <a:folHlink>
      <a:srgbClr val="D3A2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makem</cp:lastModifiedBy>
  <cp:revision>0</cp:revision>
  <dcterms:created xsi:type="dcterms:W3CDTF">2021-05-24T00:59:31Z</dcterms:created>
  <dcterms:modified xsi:type="dcterms:W3CDTF">2021-05-25T04:08:37Z</dcterms:modified>
</cp:coreProperties>
</file>