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95" r:id="rId4"/>
    <p:sldId id="265" r:id="rId5"/>
    <p:sldId id="297" r:id="rId6"/>
    <p:sldId id="267" r:id="rId7"/>
    <p:sldId id="300" r:id="rId8"/>
    <p:sldId id="296" r:id="rId9"/>
    <p:sldId id="298" r:id="rId10"/>
    <p:sldId id="299" r:id="rId1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19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90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07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8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3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7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4166412" y="3044448"/>
            <a:ext cx="336143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GROW-BOX</a:t>
            </a:r>
            <a:endParaRPr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E9BA15-C896-A880-B909-47D23F3C0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8C48C-96ED-004A-4ABD-4EE1CB414383}"/>
              </a:ext>
            </a:extLst>
          </p:cNvPr>
          <p:cNvSpPr txBox="1"/>
          <p:nvPr/>
        </p:nvSpPr>
        <p:spPr>
          <a:xfrm>
            <a:off x="3539866" y="4034127"/>
            <a:ext cx="461453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Imri</a:t>
            </a: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Koch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Stefano Antonio </a:t>
            </a:r>
            <a:r>
              <a:rPr lang="en-US" sz="16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Putelli</a:t>
            </a:r>
            <a:endParaRPr lang="en-US" sz="1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Andrea </a:t>
            </a:r>
            <a:r>
              <a:rPr lang="en-US" sz="16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Bassi</a:t>
            </a:r>
            <a:endParaRPr lang="en-US" sz="1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0D006AA-745A-BAA9-C99C-A35CBD8138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0"/>
          <a:stretch/>
        </p:blipFill>
        <p:spPr>
          <a:xfrm>
            <a:off x="7872654" y="4220913"/>
            <a:ext cx="1271346" cy="922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434100" y="753521"/>
            <a:ext cx="6275797" cy="8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Work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1155727" y="1656441"/>
            <a:ext cx="6832542" cy="19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Features</a:t>
            </a:r>
            <a:b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18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Configure specific plant and set the optimize parameters for this plant.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all parameters (including temperature and humidity).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 camera to </a:t>
            </a:r>
            <a:r>
              <a:rPr lang="en-AI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see plant growth and development.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 and analyze the best conditions for each plant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8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958381" y="1842866"/>
            <a:ext cx="2895990" cy="145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Problem Statement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4572000" y="1628307"/>
            <a:ext cx="3694643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Growing a plant can be frustrated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the optimal conditions for growing the plant.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not control its environment and conditions.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when to water the plant.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434101" y="582981"/>
            <a:ext cx="6275797" cy="8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Basic Working Scheme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1434102" y="1628307"/>
            <a:ext cx="6832542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solution is to create a well monitored grow box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see all the relevant parameters for the plant.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control these parameters remotely.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Irrigation is automated (only when needed).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check the data from last week and compare it.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1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73700" y="52620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Our Project</a:t>
            </a:r>
            <a:endParaRPr sz="32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143AD5F-0699-125A-2525-6EC43B34C9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  <p:pic>
        <p:nvPicPr>
          <p:cNvPr id="3" name="Picture 2" descr="A picture containing pink, indoor, purple, opened&#10;&#10;Description automatically generated">
            <a:extLst>
              <a:ext uri="{FF2B5EF4-FFF2-40B4-BE49-F238E27FC236}">
                <a16:creationId xmlns:a16="http://schemas.microsoft.com/office/drawing/2014/main" id="{9F5D273A-A3D8-15B3-FC98-7766355DC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349" y="1191994"/>
            <a:ext cx="2325290" cy="3100387"/>
          </a:xfrm>
          <a:prstGeom prst="rect">
            <a:avLst/>
          </a:prstGeom>
        </p:spPr>
      </p:pic>
      <p:pic>
        <p:nvPicPr>
          <p:cNvPr id="5" name="Picture 4" descr="A picture containing kitchen appliance&#10;&#10;Description automatically generated">
            <a:extLst>
              <a:ext uri="{FF2B5EF4-FFF2-40B4-BE49-F238E27FC236}">
                <a16:creationId xmlns:a16="http://schemas.microsoft.com/office/drawing/2014/main" id="{34073DF4-6F9E-09E5-5209-73FDAB93B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532" y="1191993"/>
            <a:ext cx="2325291" cy="31003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User Interface - Website</a:t>
            </a:r>
            <a:endParaRPr sz="3200"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D130AC-8A84-AF93-BAFB-90C55800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  <p:pic>
        <p:nvPicPr>
          <p:cNvPr id="4" name="Picture 3" descr="Graphical user interface, application, Teams">
            <a:extLst>
              <a:ext uri="{FF2B5EF4-FFF2-40B4-BE49-F238E27FC236}">
                <a16:creationId xmlns:a16="http://schemas.microsoft.com/office/drawing/2014/main" id="{63CA88C8-C6EA-FF6F-8993-93BB9AD16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95" y="1116111"/>
            <a:ext cx="6270660" cy="3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9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</a:rPr>
              <a:t>Architecture</a:t>
            </a:r>
            <a:endParaRPr sz="3200"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D130AC-8A84-AF93-BAFB-90C55800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8C2B1A-299E-64A6-018F-C3E4BD94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900112"/>
            <a:ext cx="74295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</a:rPr>
              <a:t>Hardware </a:t>
            </a:r>
            <a:endParaRPr sz="3200"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D130AC-8A84-AF93-BAFB-90C55800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4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86847" y="1842866"/>
            <a:ext cx="2895990" cy="145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Working Flow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3968089" y="787773"/>
            <a:ext cx="4412272" cy="356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MSP432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1 second checks if control settings have changed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4 seconds reads sample from the sensors and send to node MCU (UART)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Done by timer interrupt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MCU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very 1 second checks if control settings have changed in FB (WIFI Board)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4 seconds tries to read sensors data and send them to FB (UART)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Done by timer interrupt.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73717" y="1842866"/>
            <a:ext cx="2895990" cy="145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Testing Strategy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4380466" y="1665753"/>
            <a:ext cx="3436758" cy="181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tested: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 feature separately (sensors, communication, control…)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 board separately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client was tested first with mock </a:t>
            </a:r>
            <a:r>
              <a:rPr lang="en-US" dirty="0">
                <a:solidFill>
                  <a:schemeClr val="bg1"/>
                </a:solidFill>
              </a:rPr>
              <a:t>data. 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812925-057E-2170-7C7F-B48DB85B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6341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257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Oswald</vt:lpstr>
      <vt:lpstr>Source Sans Pro</vt:lpstr>
      <vt:lpstr>Arial</vt:lpstr>
      <vt:lpstr>Quince template</vt:lpstr>
      <vt:lpstr>GROW-BOX</vt:lpstr>
      <vt:lpstr>Problem Statement</vt:lpstr>
      <vt:lpstr>Basic Working Scheme</vt:lpstr>
      <vt:lpstr>Our Project</vt:lpstr>
      <vt:lpstr>User Interface - Website</vt:lpstr>
      <vt:lpstr>Architecture</vt:lpstr>
      <vt:lpstr>Hardware </vt:lpstr>
      <vt:lpstr>Working Flow</vt:lpstr>
      <vt:lpstr>Testing Strategy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GROW-BOX</dc:title>
  <cp:lastModifiedBy>Imri Koch</cp:lastModifiedBy>
  <cp:revision>5</cp:revision>
  <dcterms:modified xsi:type="dcterms:W3CDTF">2023-01-31T15:57:34Z</dcterms:modified>
</cp:coreProperties>
</file>