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95" r:id="rId4"/>
    <p:sldId id="265" r:id="rId5"/>
    <p:sldId id="297" r:id="rId6"/>
    <p:sldId id="267" r:id="rId7"/>
    <p:sldId id="300" r:id="rId8"/>
    <p:sldId id="296" r:id="rId9"/>
    <p:sldId id="298" r:id="rId10"/>
    <p:sldId id="299" r:id="rId11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3"/>
      <p:bold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19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90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07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989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239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27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4166412" y="3044448"/>
            <a:ext cx="336143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GROW-BOX</a:t>
            </a:r>
            <a:endParaRPr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E9BA15-C896-A880-B909-47D23F3C04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8C48C-96ED-004A-4ABD-4EE1CB414383}"/>
              </a:ext>
            </a:extLst>
          </p:cNvPr>
          <p:cNvSpPr txBox="1"/>
          <p:nvPr/>
        </p:nvSpPr>
        <p:spPr>
          <a:xfrm>
            <a:off x="3539866" y="4034127"/>
            <a:ext cx="461453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Imri</a:t>
            </a:r>
            <a:r>
              <a:rPr lang="en-US" sz="16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Koch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Stefano Antonio </a:t>
            </a:r>
            <a:r>
              <a:rPr lang="en-US" sz="1600" dirty="0" err="1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Putelli</a:t>
            </a:r>
            <a:endParaRPr lang="en-US" sz="1600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Andrea </a:t>
            </a:r>
            <a:r>
              <a:rPr lang="en-US" sz="1600" dirty="0" err="1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Bassi</a:t>
            </a:r>
            <a:endParaRPr lang="en-US" sz="1600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0D006AA-745A-BAA9-C99C-A35CBD8138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80"/>
          <a:stretch/>
        </p:blipFill>
        <p:spPr>
          <a:xfrm>
            <a:off x="7872654" y="4220913"/>
            <a:ext cx="1271346" cy="9225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434100" y="753521"/>
            <a:ext cx="6275797" cy="824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Future Work</a:t>
            </a:r>
          </a:p>
        </p:txBody>
      </p:sp>
      <p:sp>
        <p:nvSpPr>
          <p:cNvPr id="471" name="Google Shape;471;p14"/>
          <p:cNvSpPr txBox="1"/>
          <p:nvPr/>
        </p:nvSpPr>
        <p:spPr>
          <a:xfrm>
            <a:off x="1155727" y="1656441"/>
            <a:ext cx="6832542" cy="19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Future Features</a:t>
            </a:r>
            <a:b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lang="en-US" sz="1800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Configure specific plant and set the optimize parameters for this plant.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Control all parameters (including temperature and humidity).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Add camera to </a:t>
            </a:r>
            <a:r>
              <a:rPr lang="en-AI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see plant growth and development.</a:t>
            </a:r>
            <a:endParaRPr lang="en-US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Learn and analyze the best conditions for each plant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</a:t>
            </a:r>
            <a:endParaRPr lang="en-US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812925-057E-2170-7C7F-B48DB85B2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8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958381" y="1842866"/>
            <a:ext cx="2895990" cy="1457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Problem Statement</a:t>
            </a:r>
          </a:p>
        </p:txBody>
      </p:sp>
      <p:sp>
        <p:nvSpPr>
          <p:cNvPr id="471" name="Google Shape;471;p14"/>
          <p:cNvSpPr txBox="1"/>
          <p:nvPr/>
        </p:nvSpPr>
        <p:spPr>
          <a:xfrm>
            <a:off x="4572000" y="1628307"/>
            <a:ext cx="3694643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Growing a plant can be frustrated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 not know the optimal conditions for growing the plant.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not control its environment and conditions.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 not know when to water the plant.</a:t>
            </a: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812925-057E-2170-7C7F-B48DB85B2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434101" y="582981"/>
            <a:ext cx="6275797" cy="824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Basic Working Scheme</a:t>
            </a:r>
          </a:p>
        </p:txBody>
      </p:sp>
      <p:sp>
        <p:nvSpPr>
          <p:cNvPr id="471" name="Google Shape;471;p14"/>
          <p:cNvSpPr txBox="1"/>
          <p:nvPr/>
        </p:nvSpPr>
        <p:spPr>
          <a:xfrm>
            <a:off x="1434102" y="1628307"/>
            <a:ext cx="6832542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solution is to create a well monitored grow box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see all the relevant parameters for the plant.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control these parameters remotely.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Irrigation is automated (only when needed).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check the data from last week and compare it.</a:t>
            </a: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812925-057E-2170-7C7F-B48DB85B2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1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73700" y="52620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Our Project</a:t>
            </a:r>
            <a:endParaRPr sz="3200" dirty="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143AD5F-0699-125A-2525-6EC43B34C9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73700" y="120688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User Interface - Website</a:t>
            </a:r>
            <a:endParaRPr sz="3200" dirty="0"/>
          </a:p>
        </p:txBody>
      </p: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1D130AC-8A84-AF93-BAFB-90C55800BE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  <p:pic>
        <p:nvPicPr>
          <p:cNvPr id="4" name="Picture 3" descr="Graphical user interface, application, Teams">
            <a:extLst>
              <a:ext uri="{FF2B5EF4-FFF2-40B4-BE49-F238E27FC236}">
                <a16:creationId xmlns:a16="http://schemas.microsoft.com/office/drawing/2014/main" id="{63CA88C8-C6EA-FF6F-8993-93BB9AD160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95" y="1116111"/>
            <a:ext cx="6270660" cy="30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9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73700" y="120688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</a:rPr>
              <a:t>Architecture</a:t>
            </a:r>
            <a:endParaRPr sz="3200" dirty="0"/>
          </a:p>
        </p:txBody>
      </p: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1D130AC-8A84-AF93-BAFB-90C55800BE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8C2B1A-299E-64A6-018F-C3E4BD941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900112"/>
            <a:ext cx="74295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73700" y="120688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</a:rPr>
              <a:t>Hardware </a:t>
            </a:r>
            <a:endParaRPr sz="3200" dirty="0"/>
          </a:p>
        </p:txBody>
      </p: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1D130AC-8A84-AF93-BAFB-90C55800BE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4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786847" y="1842866"/>
            <a:ext cx="2895990" cy="1457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Working Flow</a:t>
            </a:r>
          </a:p>
        </p:txBody>
      </p:sp>
      <p:sp>
        <p:nvSpPr>
          <p:cNvPr id="471" name="Google Shape;471;p14"/>
          <p:cNvSpPr txBox="1"/>
          <p:nvPr/>
        </p:nvSpPr>
        <p:spPr>
          <a:xfrm>
            <a:off x="3968089" y="787773"/>
            <a:ext cx="4412272" cy="356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MSP432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Every 1 second checks if control settings have changed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Every 4 seconds reads sample from the sensors and send to node MCU (UART)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Done by timer interrupt</a:t>
            </a:r>
            <a:endParaRPr lang="en-US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Node MCU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very 1 second checks if control settings have changed in FB (WIFI Board)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Every 4 seconds tries to read sensors data and send them to FB (UART)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Done by timer interrupt.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812925-057E-2170-7C7F-B48DB85B2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6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73717" y="1842866"/>
            <a:ext cx="2895990" cy="1457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Testing Strategy</a:t>
            </a:r>
          </a:p>
        </p:txBody>
      </p:sp>
      <p:sp>
        <p:nvSpPr>
          <p:cNvPr id="471" name="Google Shape;471;p14"/>
          <p:cNvSpPr txBox="1"/>
          <p:nvPr/>
        </p:nvSpPr>
        <p:spPr>
          <a:xfrm>
            <a:off x="4380466" y="1665753"/>
            <a:ext cx="3436758" cy="181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tested: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Each feature separately (sensors, communication, control…)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Each board separately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client was tested first with mock </a:t>
            </a:r>
            <a:r>
              <a:rPr lang="en-US" dirty="0">
                <a:solidFill>
                  <a:schemeClr val="bg1"/>
                </a:solidFill>
              </a:rPr>
              <a:t>data. </a:t>
            </a: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812925-057E-2170-7C7F-B48DB85B2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76341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257</Words>
  <Application>Microsoft Office PowerPoint</Application>
  <PresentationFormat>On-screen Show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Oswald</vt:lpstr>
      <vt:lpstr>Source Sans Pro</vt:lpstr>
      <vt:lpstr>Arial</vt:lpstr>
      <vt:lpstr>Quince template</vt:lpstr>
      <vt:lpstr>GROW-BOX</vt:lpstr>
      <vt:lpstr>Problem Statement</vt:lpstr>
      <vt:lpstr>Basic Working Scheme</vt:lpstr>
      <vt:lpstr>Our Project</vt:lpstr>
      <vt:lpstr>User Interface - Website</vt:lpstr>
      <vt:lpstr>Architecture</vt:lpstr>
      <vt:lpstr>Hardware </vt:lpstr>
      <vt:lpstr>Working Flow</vt:lpstr>
      <vt:lpstr>Testing Strategy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GROW-BOX</dc:title>
  <cp:lastModifiedBy>Imri Koch</cp:lastModifiedBy>
  <cp:revision>4</cp:revision>
  <dcterms:modified xsi:type="dcterms:W3CDTF">2023-01-31T15:51:56Z</dcterms:modified>
</cp:coreProperties>
</file>