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3" r:id="rId7"/>
    <p:sldId id="258" r:id="rId8"/>
    <p:sldId id="265" r:id="rId9"/>
    <p:sldId id="264" r:id="rId10"/>
    <p:sldId id="260" r:id="rId11"/>
    <p:sldId id="261" r:id="rId12"/>
    <p:sldId id="266" r:id="rId13"/>
    <p:sldId id="267" r:id="rId14"/>
    <p:sldId id="268" r:id="rId15"/>
    <p:sldId id="262" r:id="rId16"/>
    <p:sldId id="269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oni, Stefano" initials="VS" lastIdx="1" clrIdx="0">
    <p:extLst>
      <p:ext uri="{19B8F6BF-5375-455C-9EA6-DF929625EA0E}">
        <p15:presenceInfo xmlns:p15="http://schemas.microsoft.com/office/powerpoint/2012/main" userId="Veroni, Stefa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7B4D1-B39E-48CB-BD5C-E801538A086E}" v="1939" dt="2020-06-23T21:55:39.244"/>
    <p1510:client id="{62F62E07-743B-4755-91E0-E40D840C5270}" v="665" dt="2020-06-24T15:38:48.359"/>
    <p1510:client id="{F96670F3-199D-4528-B8DC-10065CB9B2B0}" v="157" dt="2020-06-24T15:39:42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, Stefano" userId="S::sv519@ic.ac.uk::c6a0b827-0823-4cdd-9f2f-b443de65f065" providerId="AD" clId="Web-{F96670F3-199D-4528-B8DC-10065CB9B2B0}"/>
    <pc:docChg chg="modSld">
      <pc:chgData name="Veroni, Stefano" userId="S::sv519@ic.ac.uk::c6a0b827-0823-4cdd-9f2f-b443de65f065" providerId="AD" clId="Web-{F96670F3-199D-4528-B8DC-10065CB9B2B0}" dt="2020-06-24T15:39:42.190" v="151" actId="20577"/>
      <pc:docMkLst>
        <pc:docMk/>
      </pc:docMkLst>
      <pc:sldChg chg="modSp">
        <pc:chgData name="Veroni, Stefano" userId="S::sv519@ic.ac.uk::c6a0b827-0823-4cdd-9f2f-b443de65f065" providerId="AD" clId="Web-{F96670F3-199D-4528-B8DC-10065CB9B2B0}" dt="2020-06-24T15:33:51.991" v="60"/>
        <pc:sldMkLst>
          <pc:docMk/>
          <pc:sldMk cId="4058268800" sldId="256"/>
        </pc:sldMkLst>
        <pc:spChg chg="mod">
          <ac:chgData name="Veroni, Stefano" userId="S::sv519@ic.ac.uk::c6a0b827-0823-4cdd-9f2f-b443de65f065" providerId="AD" clId="Web-{F96670F3-199D-4528-B8DC-10065CB9B2B0}" dt="2020-06-24T15:33:51.991" v="60"/>
          <ac:spMkLst>
            <pc:docMk/>
            <pc:sldMk cId="4058268800" sldId="256"/>
            <ac:spMk id="7" creationId="{5FCD6B6C-9572-483A-B3BF-DA54098C3329}"/>
          </ac:spMkLst>
        </pc:spChg>
      </pc:sldChg>
      <pc:sldChg chg="addSp delSp modSp">
        <pc:chgData name="Veroni, Stefano" userId="S::sv519@ic.ac.uk::c6a0b827-0823-4cdd-9f2f-b443de65f065" providerId="AD" clId="Web-{F96670F3-199D-4528-B8DC-10065CB9B2B0}" dt="2020-06-24T15:39:42.190" v="150" actId="20577"/>
        <pc:sldMkLst>
          <pc:docMk/>
          <pc:sldMk cId="2229996513" sldId="269"/>
        </pc:sldMkLst>
        <pc:spChg chg="mod">
          <ac:chgData name="Veroni, Stefano" userId="S::sv519@ic.ac.uk::c6a0b827-0823-4cdd-9f2f-b443de65f065" providerId="AD" clId="Web-{F96670F3-199D-4528-B8DC-10065CB9B2B0}" dt="2020-06-24T15:36:52.770" v="118" actId="20577"/>
          <ac:spMkLst>
            <pc:docMk/>
            <pc:sldMk cId="2229996513" sldId="269"/>
            <ac:spMk id="2" creationId="{E618B909-16ED-4A6E-9BE6-3F6EA4624146}"/>
          </ac:spMkLst>
        </pc:spChg>
        <pc:spChg chg="mod">
          <ac:chgData name="Veroni, Stefano" userId="S::sv519@ic.ac.uk::c6a0b827-0823-4cdd-9f2f-b443de65f065" providerId="AD" clId="Web-{F96670F3-199D-4528-B8DC-10065CB9B2B0}" dt="2020-06-24T15:39:42.190" v="150" actId="20577"/>
          <ac:spMkLst>
            <pc:docMk/>
            <pc:sldMk cId="2229996513" sldId="269"/>
            <ac:spMk id="3" creationId="{05C54AB6-9514-450A-AC07-9981A4A8BD46}"/>
          </ac:spMkLst>
        </pc:spChg>
        <pc:spChg chg="add del">
          <ac:chgData name="Veroni, Stefano" userId="S::sv519@ic.ac.uk::c6a0b827-0823-4cdd-9f2f-b443de65f065" providerId="AD" clId="Web-{F96670F3-199D-4528-B8DC-10065CB9B2B0}" dt="2020-06-24T15:34:09.461" v="61"/>
          <ac:spMkLst>
            <pc:docMk/>
            <pc:sldMk cId="2229996513" sldId="269"/>
            <ac:spMk id="6" creationId="{2D414414-9CB8-40D3-AE40-532D83270B9A}"/>
          </ac:spMkLst>
        </pc:spChg>
        <pc:spChg chg="add mod">
          <ac:chgData name="Veroni, Stefano" userId="S::sv519@ic.ac.uk::c6a0b827-0823-4cdd-9f2f-b443de65f065" providerId="AD" clId="Web-{F96670F3-199D-4528-B8DC-10065CB9B2B0}" dt="2020-06-24T15:37:36.586" v="138" actId="20577"/>
          <ac:spMkLst>
            <pc:docMk/>
            <pc:sldMk cId="2229996513" sldId="269"/>
            <ac:spMk id="7" creationId="{6AB7B1E1-DD06-449F-A078-51957E00ACB5}"/>
          </ac:spMkLst>
        </pc:spChg>
        <pc:picChg chg="del">
          <ac:chgData name="Veroni, Stefano" userId="S::sv519@ic.ac.uk::c6a0b827-0823-4cdd-9f2f-b443de65f065" providerId="AD" clId="Web-{F96670F3-199D-4528-B8DC-10065CB9B2B0}" dt="2020-06-24T15:39:09.984" v="147"/>
          <ac:picMkLst>
            <pc:docMk/>
            <pc:sldMk cId="2229996513" sldId="269"/>
            <ac:picMk id="10" creationId="{8CD2FB8B-3F23-42A7-82F4-98906AD33B23}"/>
          </ac:picMkLst>
        </pc:picChg>
        <pc:picChg chg="del mod">
          <ac:chgData name="Veroni, Stefano" userId="S::sv519@ic.ac.uk::c6a0b827-0823-4cdd-9f2f-b443de65f065" providerId="AD" clId="Web-{F96670F3-199D-4528-B8DC-10065CB9B2B0}" dt="2020-06-24T15:39:07.109" v="146"/>
          <ac:picMkLst>
            <pc:docMk/>
            <pc:sldMk cId="2229996513" sldId="269"/>
            <ac:picMk id="11" creationId="{B55B6C80-9776-4765-9678-77160CB46975}"/>
          </ac:picMkLst>
        </pc:picChg>
        <pc:picChg chg="del mod">
          <ac:chgData name="Veroni, Stefano" userId="S::sv519@ic.ac.uk::c6a0b827-0823-4cdd-9f2f-b443de65f065" providerId="AD" clId="Web-{F96670F3-199D-4528-B8DC-10065CB9B2B0}" dt="2020-06-24T15:39:05.015" v="145"/>
          <ac:picMkLst>
            <pc:docMk/>
            <pc:sldMk cId="2229996513" sldId="269"/>
            <ac:picMk id="12" creationId="{270290F5-C659-4460-8B86-C1BFBD2EB9F6}"/>
          </ac:picMkLst>
        </pc:picChg>
        <pc:picChg chg="del mod">
          <ac:chgData name="Veroni, Stefano" userId="S::sv519@ic.ac.uk::c6a0b827-0823-4cdd-9f2f-b443de65f065" providerId="AD" clId="Web-{F96670F3-199D-4528-B8DC-10065CB9B2B0}" dt="2020-06-24T15:39:03.328" v="144"/>
          <ac:picMkLst>
            <pc:docMk/>
            <pc:sldMk cId="2229996513" sldId="269"/>
            <ac:picMk id="13" creationId="{430FA220-33CF-46D7-9341-AFAE6779F077}"/>
          </ac:picMkLst>
        </pc:picChg>
      </pc:sldChg>
    </pc:docChg>
  </pc:docChgLst>
  <pc:docChgLst>
    <pc:chgData name="Guzman Funck, Jose" userId="fc675b63-55ab-4d81-982d-39cc162ce406" providerId="ADAL" clId="{62F62E07-743B-4755-91E0-E40D840C5270}"/>
    <pc:docChg chg="undo custSel addSld modSld">
      <pc:chgData name="Guzman Funck, Jose" userId="fc675b63-55ab-4d81-982d-39cc162ce406" providerId="ADAL" clId="{62F62E07-743B-4755-91E0-E40D840C5270}" dt="2020-06-24T15:38:48.358" v="683"/>
      <pc:docMkLst>
        <pc:docMk/>
      </pc:docMkLst>
      <pc:sldChg chg="modSp">
        <pc:chgData name="Guzman Funck, Jose" userId="fc675b63-55ab-4d81-982d-39cc162ce406" providerId="ADAL" clId="{62F62E07-743B-4755-91E0-E40D840C5270}" dt="2020-06-24T15:30:45.106" v="482"/>
        <pc:sldMkLst>
          <pc:docMk/>
          <pc:sldMk cId="4058268800" sldId="256"/>
        </pc:sldMkLst>
        <pc:spChg chg="mod">
          <ac:chgData name="Guzman Funck, Jose" userId="fc675b63-55ab-4d81-982d-39cc162ce406" providerId="ADAL" clId="{62F62E07-743B-4755-91E0-E40D840C5270}" dt="2020-06-24T15:30:45.106" v="482"/>
          <ac:spMkLst>
            <pc:docMk/>
            <pc:sldMk cId="4058268800" sldId="256"/>
            <ac:spMk id="7" creationId="{5FCD6B6C-9572-483A-B3BF-DA54098C3329}"/>
          </ac:spMkLst>
        </pc:spChg>
      </pc:sldChg>
      <pc:sldChg chg="modSp">
        <pc:chgData name="Guzman Funck, Jose" userId="fc675b63-55ab-4d81-982d-39cc162ce406" providerId="ADAL" clId="{62F62E07-743B-4755-91E0-E40D840C5270}" dt="2020-06-24T15:30:49.994" v="483"/>
        <pc:sldMkLst>
          <pc:docMk/>
          <pc:sldMk cId="1107817015" sldId="257"/>
        </pc:sldMkLst>
        <pc:spChg chg="mod">
          <ac:chgData name="Guzman Funck, Jose" userId="fc675b63-55ab-4d81-982d-39cc162ce406" providerId="ADAL" clId="{62F62E07-743B-4755-91E0-E40D840C5270}" dt="2020-06-24T15:30:49.994" v="483"/>
          <ac:spMkLst>
            <pc:docMk/>
            <pc:sldMk cId="1107817015" sldId="257"/>
            <ac:spMk id="7" creationId="{5FCD6B6C-9572-483A-B3BF-DA54098C3329}"/>
          </ac:spMkLst>
        </pc:spChg>
      </pc:sldChg>
      <pc:sldChg chg="modSp">
        <pc:chgData name="Guzman Funck, Jose" userId="fc675b63-55ab-4d81-982d-39cc162ce406" providerId="ADAL" clId="{62F62E07-743B-4755-91E0-E40D840C5270}" dt="2020-06-24T15:30:59.607" v="485"/>
        <pc:sldMkLst>
          <pc:docMk/>
          <pc:sldMk cId="2972710346" sldId="258"/>
        </pc:sldMkLst>
        <pc:spChg chg="mod">
          <ac:chgData name="Guzman Funck, Jose" userId="fc675b63-55ab-4d81-982d-39cc162ce406" providerId="ADAL" clId="{62F62E07-743B-4755-91E0-E40D840C5270}" dt="2020-06-24T15:30:59.607" v="485"/>
          <ac:spMkLst>
            <pc:docMk/>
            <pc:sldMk cId="2972710346" sldId="258"/>
            <ac:spMk id="7" creationId="{5FCD6B6C-9572-483A-B3BF-DA54098C3329}"/>
          </ac:spMkLst>
        </pc:spChg>
      </pc:sldChg>
      <pc:sldChg chg="modSp">
        <pc:chgData name="Guzman Funck, Jose" userId="fc675b63-55ab-4d81-982d-39cc162ce406" providerId="ADAL" clId="{62F62E07-743B-4755-91E0-E40D840C5270}" dt="2020-06-24T15:32:22.085" v="488"/>
        <pc:sldMkLst>
          <pc:docMk/>
          <pc:sldMk cId="3019035360" sldId="260"/>
        </pc:sldMkLst>
        <pc:spChg chg="mod">
          <ac:chgData name="Guzman Funck, Jose" userId="fc675b63-55ab-4d81-982d-39cc162ce406" providerId="ADAL" clId="{62F62E07-743B-4755-91E0-E40D840C5270}" dt="2020-06-24T15:32:22.085" v="488"/>
          <ac:spMkLst>
            <pc:docMk/>
            <pc:sldMk cId="3019035360" sldId="260"/>
            <ac:spMk id="7" creationId="{5FCD6B6C-9572-483A-B3BF-DA54098C3329}"/>
          </ac:spMkLst>
        </pc:spChg>
      </pc:sldChg>
      <pc:sldChg chg="addSp delSp modSp mod">
        <pc:chgData name="Guzman Funck, Jose" userId="fc675b63-55ab-4d81-982d-39cc162ce406" providerId="ADAL" clId="{62F62E07-743B-4755-91E0-E40D840C5270}" dt="2020-06-24T15:32:26.038" v="489"/>
        <pc:sldMkLst>
          <pc:docMk/>
          <pc:sldMk cId="1247868863" sldId="261"/>
        </pc:sldMkLst>
        <pc:spChg chg="mod">
          <ac:chgData name="Guzman Funck, Jose" userId="fc675b63-55ab-4d81-982d-39cc162ce406" providerId="ADAL" clId="{62F62E07-743B-4755-91E0-E40D840C5270}" dt="2020-06-24T15:32:26.038" v="489"/>
          <ac:spMkLst>
            <pc:docMk/>
            <pc:sldMk cId="1247868863" sldId="261"/>
            <ac:spMk id="7" creationId="{5FCD6B6C-9572-483A-B3BF-DA54098C3329}"/>
          </ac:spMkLst>
        </pc:spChg>
        <pc:picChg chg="add del mod">
          <ac:chgData name="Guzman Funck, Jose" userId="fc675b63-55ab-4d81-982d-39cc162ce406" providerId="ADAL" clId="{62F62E07-743B-4755-91E0-E40D840C5270}" dt="2020-06-24T15:01:21.158" v="4" actId="931"/>
          <ac:picMkLst>
            <pc:docMk/>
            <pc:sldMk cId="1247868863" sldId="261"/>
            <ac:picMk id="10" creationId="{E56B74D9-2751-43EB-AC8D-FA58579583E2}"/>
          </ac:picMkLst>
        </pc:picChg>
        <pc:picChg chg="add del mod">
          <ac:chgData name="Guzman Funck, Jose" userId="fc675b63-55ab-4d81-982d-39cc162ce406" providerId="ADAL" clId="{62F62E07-743B-4755-91E0-E40D840C5270}" dt="2020-06-24T15:02:40.169" v="11" actId="478"/>
          <ac:picMkLst>
            <pc:docMk/>
            <pc:sldMk cId="1247868863" sldId="261"/>
            <ac:picMk id="14" creationId="{440CE57D-EA69-4F59-A4DD-5DF8701EF3E4}"/>
          </ac:picMkLst>
        </pc:picChg>
        <pc:picChg chg="add mod">
          <ac:chgData name="Guzman Funck, Jose" userId="fc675b63-55ab-4d81-982d-39cc162ce406" providerId="ADAL" clId="{62F62E07-743B-4755-91E0-E40D840C5270}" dt="2020-06-24T15:11:17.701" v="22" actId="1076"/>
          <ac:picMkLst>
            <pc:docMk/>
            <pc:sldMk cId="1247868863" sldId="261"/>
            <ac:picMk id="16" creationId="{3CB39F52-4223-4799-B482-75E0C19FC178}"/>
          </ac:picMkLst>
        </pc:picChg>
      </pc:sldChg>
      <pc:sldChg chg="modSp">
        <pc:chgData name="Guzman Funck, Jose" userId="fc675b63-55ab-4d81-982d-39cc162ce406" providerId="ADAL" clId="{62F62E07-743B-4755-91E0-E40D840C5270}" dt="2020-06-24T15:32:39.979" v="492"/>
        <pc:sldMkLst>
          <pc:docMk/>
          <pc:sldMk cId="3663526890" sldId="262"/>
        </pc:sldMkLst>
        <pc:spChg chg="mod">
          <ac:chgData name="Guzman Funck, Jose" userId="fc675b63-55ab-4d81-982d-39cc162ce406" providerId="ADAL" clId="{62F62E07-743B-4755-91E0-E40D840C5270}" dt="2020-06-24T15:32:39.979" v="492"/>
          <ac:spMkLst>
            <pc:docMk/>
            <pc:sldMk cId="3663526890" sldId="262"/>
            <ac:spMk id="7" creationId="{5FCD6B6C-9572-483A-B3BF-DA54098C3329}"/>
          </ac:spMkLst>
        </pc:spChg>
      </pc:sldChg>
      <pc:sldChg chg="modSp">
        <pc:chgData name="Guzman Funck, Jose" userId="fc675b63-55ab-4d81-982d-39cc162ce406" providerId="ADAL" clId="{62F62E07-743B-4755-91E0-E40D840C5270}" dt="2020-06-24T15:30:55.144" v="484"/>
        <pc:sldMkLst>
          <pc:docMk/>
          <pc:sldMk cId="4052053868" sldId="263"/>
        </pc:sldMkLst>
        <pc:spChg chg="mod">
          <ac:chgData name="Guzman Funck, Jose" userId="fc675b63-55ab-4d81-982d-39cc162ce406" providerId="ADAL" clId="{62F62E07-743B-4755-91E0-E40D840C5270}" dt="2020-06-24T15:30:55.144" v="484"/>
          <ac:spMkLst>
            <pc:docMk/>
            <pc:sldMk cId="4052053868" sldId="263"/>
            <ac:spMk id="7" creationId="{5FCD6B6C-9572-483A-B3BF-DA54098C3329}"/>
          </ac:spMkLst>
        </pc:spChg>
      </pc:sldChg>
      <pc:sldChg chg="modSp">
        <pc:chgData name="Guzman Funck, Jose" userId="fc675b63-55ab-4d81-982d-39cc162ce406" providerId="ADAL" clId="{62F62E07-743B-4755-91E0-E40D840C5270}" dt="2020-06-24T15:31:09.929" v="487"/>
        <pc:sldMkLst>
          <pc:docMk/>
          <pc:sldMk cId="1856141353" sldId="264"/>
        </pc:sldMkLst>
        <pc:spChg chg="mod">
          <ac:chgData name="Guzman Funck, Jose" userId="fc675b63-55ab-4d81-982d-39cc162ce406" providerId="ADAL" clId="{62F62E07-743B-4755-91E0-E40D840C5270}" dt="2020-06-24T15:31:09.929" v="487"/>
          <ac:spMkLst>
            <pc:docMk/>
            <pc:sldMk cId="1856141353" sldId="264"/>
            <ac:spMk id="7" creationId="{5FCD6B6C-9572-483A-B3BF-DA54098C3329}"/>
          </ac:spMkLst>
        </pc:spChg>
      </pc:sldChg>
      <pc:sldChg chg="modSp">
        <pc:chgData name="Guzman Funck, Jose" userId="fc675b63-55ab-4d81-982d-39cc162ce406" providerId="ADAL" clId="{62F62E07-743B-4755-91E0-E40D840C5270}" dt="2020-06-24T15:31:04" v="486"/>
        <pc:sldMkLst>
          <pc:docMk/>
          <pc:sldMk cId="2654024018" sldId="265"/>
        </pc:sldMkLst>
        <pc:spChg chg="mod">
          <ac:chgData name="Guzman Funck, Jose" userId="fc675b63-55ab-4d81-982d-39cc162ce406" providerId="ADAL" clId="{62F62E07-743B-4755-91E0-E40D840C5270}" dt="2020-06-24T15:31:04" v="486"/>
          <ac:spMkLst>
            <pc:docMk/>
            <pc:sldMk cId="2654024018" sldId="265"/>
            <ac:spMk id="7" creationId="{5FCD6B6C-9572-483A-B3BF-DA54098C3329}"/>
          </ac:spMkLst>
        </pc:spChg>
      </pc:sldChg>
      <pc:sldChg chg="addSp modSp mod">
        <pc:chgData name="Guzman Funck, Jose" userId="fc675b63-55ab-4d81-982d-39cc162ce406" providerId="ADAL" clId="{62F62E07-743B-4755-91E0-E40D840C5270}" dt="2020-06-24T15:32:30.895" v="490"/>
        <pc:sldMkLst>
          <pc:docMk/>
          <pc:sldMk cId="1207815207" sldId="266"/>
        </pc:sldMkLst>
        <pc:spChg chg="mod">
          <ac:chgData name="Guzman Funck, Jose" userId="fc675b63-55ab-4d81-982d-39cc162ce406" providerId="ADAL" clId="{62F62E07-743B-4755-91E0-E40D840C5270}" dt="2020-06-24T15:32:30.895" v="490"/>
          <ac:spMkLst>
            <pc:docMk/>
            <pc:sldMk cId="1207815207" sldId="266"/>
            <ac:spMk id="7" creationId="{5FCD6B6C-9572-483A-B3BF-DA54098C3329}"/>
          </ac:spMkLst>
        </pc:spChg>
        <pc:picChg chg="add mod">
          <ac:chgData name="Guzman Funck, Jose" userId="fc675b63-55ab-4d81-982d-39cc162ce406" providerId="ADAL" clId="{62F62E07-743B-4755-91E0-E40D840C5270}" dt="2020-06-24T15:12:38.106" v="32" actId="14100"/>
          <ac:picMkLst>
            <pc:docMk/>
            <pc:sldMk cId="1207815207" sldId="266"/>
            <ac:picMk id="10" creationId="{47FFFDE0-9867-406F-AA35-88A36DAC9FCF}"/>
          </ac:picMkLst>
        </pc:picChg>
      </pc:sldChg>
      <pc:sldChg chg="modSp">
        <pc:chgData name="Guzman Funck, Jose" userId="fc675b63-55ab-4d81-982d-39cc162ce406" providerId="ADAL" clId="{62F62E07-743B-4755-91E0-E40D840C5270}" dt="2020-06-24T15:32:34.082" v="491"/>
        <pc:sldMkLst>
          <pc:docMk/>
          <pc:sldMk cId="3967382721" sldId="267"/>
        </pc:sldMkLst>
        <pc:spChg chg="mod">
          <ac:chgData name="Guzman Funck, Jose" userId="fc675b63-55ab-4d81-982d-39cc162ce406" providerId="ADAL" clId="{62F62E07-743B-4755-91E0-E40D840C5270}" dt="2020-06-24T15:32:34.082" v="491"/>
          <ac:spMkLst>
            <pc:docMk/>
            <pc:sldMk cId="3967382721" sldId="267"/>
            <ac:spMk id="7" creationId="{5FCD6B6C-9572-483A-B3BF-DA54098C3329}"/>
          </ac:spMkLst>
        </pc:spChg>
      </pc:sldChg>
      <pc:sldChg chg="modSp mod">
        <pc:chgData name="Guzman Funck, Jose" userId="fc675b63-55ab-4d81-982d-39cc162ce406" providerId="ADAL" clId="{62F62E07-743B-4755-91E0-E40D840C5270}" dt="2020-06-24T15:30:34.593" v="481" actId="20577"/>
        <pc:sldMkLst>
          <pc:docMk/>
          <pc:sldMk cId="2796983455" sldId="268"/>
        </pc:sldMkLst>
        <pc:spChg chg="mod">
          <ac:chgData name="Guzman Funck, Jose" userId="fc675b63-55ab-4d81-982d-39cc162ce406" providerId="ADAL" clId="{62F62E07-743B-4755-91E0-E40D840C5270}" dt="2020-06-24T15:30:34.593" v="481" actId="20577"/>
          <ac:spMkLst>
            <pc:docMk/>
            <pc:sldMk cId="2796983455" sldId="268"/>
            <ac:spMk id="7" creationId="{5FCD6B6C-9572-483A-B3BF-DA54098C3329}"/>
          </ac:spMkLst>
        </pc:spChg>
        <pc:graphicFrameChg chg="mod modGraphic">
          <ac:chgData name="Guzman Funck, Jose" userId="fc675b63-55ab-4d81-982d-39cc162ce406" providerId="ADAL" clId="{62F62E07-743B-4755-91E0-E40D840C5270}" dt="2020-06-24T15:18:00.970" v="130" actId="20577"/>
          <ac:graphicFrameMkLst>
            <pc:docMk/>
            <pc:sldMk cId="2796983455" sldId="268"/>
            <ac:graphicFrameMk id="3" creationId="{8822359C-22B4-4337-81D9-9EF2479C341D}"/>
          </ac:graphicFrameMkLst>
        </pc:graphicFrameChg>
      </pc:sldChg>
      <pc:sldChg chg="addSp delSp modSp new mod modAnim">
        <pc:chgData name="Guzman Funck, Jose" userId="fc675b63-55ab-4d81-982d-39cc162ce406" providerId="ADAL" clId="{62F62E07-743B-4755-91E0-E40D840C5270}" dt="2020-06-24T15:38:48.358" v="683"/>
        <pc:sldMkLst>
          <pc:docMk/>
          <pc:sldMk cId="2229996513" sldId="269"/>
        </pc:sldMkLst>
        <pc:spChg chg="mod">
          <ac:chgData name="Guzman Funck, Jose" userId="fc675b63-55ab-4d81-982d-39cc162ce406" providerId="ADAL" clId="{62F62E07-743B-4755-91E0-E40D840C5270}" dt="2020-06-24T15:35:20.069" v="660" actId="115"/>
          <ac:spMkLst>
            <pc:docMk/>
            <pc:sldMk cId="2229996513" sldId="269"/>
            <ac:spMk id="2" creationId="{E618B909-16ED-4A6E-9BE6-3F6EA4624146}"/>
          </ac:spMkLst>
        </pc:spChg>
        <pc:spChg chg="add del mod">
          <ac:chgData name="Guzman Funck, Jose" userId="fc675b63-55ab-4d81-982d-39cc162ce406" providerId="ADAL" clId="{62F62E07-743B-4755-91E0-E40D840C5270}" dt="2020-06-24T15:35:34.686" v="661" actId="20577"/>
          <ac:spMkLst>
            <pc:docMk/>
            <pc:sldMk cId="2229996513" sldId="269"/>
            <ac:spMk id="3" creationId="{05C54AB6-9514-450A-AC07-9981A4A8BD46}"/>
          </ac:spMkLst>
        </pc:spChg>
        <pc:spChg chg="add mod">
          <ac:chgData name="Guzman Funck, Jose" userId="fc675b63-55ab-4d81-982d-39cc162ce406" providerId="ADAL" clId="{62F62E07-743B-4755-91E0-E40D840C5270}" dt="2020-06-24T15:32:58.435" v="495" actId="27636"/>
          <ac:spMkLst>
            <pc:docMk/>
            <pc:sldMk cId="2229996513" sldId="269"/>
            <ac:spMk id="6" creationId="{2D414414-9CB8-40D3-AE40-532D83270B9A}"/>
          </ac:spMkLst>
        </pc:spChg>
        <pc:spChg chg="add del mod">
          <ac:chgData name="Guzman Funck, Jose" userId="fc675b63-55ab-4d81-982d-39cc162ce406" providerId="ADAL" clId="{62F62E07-743B-4755-91E0-E40D840C5270}" dt="2020-06-24T15:33:48.307" v="572" actId="478"/>
          <ac:spMkLst>
            <pc:docMk/>
            <pc:sldMk cId="2229996513" sldId="269"/>
            <ac:spMk id="8" creationId="{7C896C98-B211-49FA-AA4E-A91F3B0185B5}"/>
          </ac:spMkLst>
        </pc:spChg>
        <pc:picChg chg="add mod">
          <ac:chgData name="Guzman Funck, Jose" userId="fc675b63-55ab-4d81-982d-39cc162ce406" providerId="ADAL" clId="{62F62E07-743B-4755-91E0-E40D840C5270}" dt="2020-06-24T15:26:28.133" v="132"/>
          <ac:picMkLst>
            <pc:docMk/>
            <pc:sldMk cId="2229996513" sldId="269"/>
            <ac:picMk id="4" creationId="{E71FBE19-5489-431E-B914-E4B0E8183DB8}"/>
          </ac:picMkLst>
        </pc:picChg>
        <pc:picChg chg="add mod">
          <ac:chgData name="Guzman Funck, Jose" userId="fc675b63-55ab-4d81-982d-39cc162ce406" providerId="ADAL" clId="{62F62E07-743B-4755-91E0-E40D840C5270}" dt="2020-06-24T15:38:40.042" v="681" actId="688"/>
          <ac:picMkLst>
            <pc:docMk/>
            <pc:sldMk cId="2229996513" sldId="269"/>
            <ac:picMk id="10" creationId="{8CD2FB8B-3F23-42A7-82F4-98906AD33B23}"/>
          </ac:picMkLst>
        </pc:picChg>
        <pc:picChg chg="add mod">
          <ac:chgData name="Guzman Funck, Jose" userId="fc675b63-55ab-4d81-982d-39cc162ce406" providerId="ADAL" clId="{62F62E07-743B-4755-91E0-E40D840C5270}" dt="2020-06-24T15:38:36.555" v="680" actId="688"/>
          <ac:picMkLst>
            <pc:docMk/>
            <pc:sldMk cId="2229996513" sldId="269"/>
            <ac:picMk id="11" creationId="{B55B6C80-9776-4765-9678-77160CB46975}"/>
          </ac:picMkLst>
        </pc:picChg>
        <pc:picChg chg="add mod">
          <ac:chgData name="Guzman Funck, Jose" userId="fc675b63-55ab-4d81-982d-39cc162ce406" providerId="ADAL" clId="{62F62E07-743B-4755-91E0-E40D840C5270}" dt="2020-06-24T15:38:27.160" v="678" actId="688"/>
          <ac:picMkLst>
            <pc:docMk/>
            <pc:sldMk cId="2229996513" sldId="269"/>
            <ac:picMk id="12" creationId="{270290F5-C659-4460-8B86-C1BFBD2EB9F6}"/>
          </ac:picMkLst>
        </pc:picChg>
        <pc:picChg chg="add mod">
          <ac:chgData name="Guzman Funck, Jose" userId="fc675b63-55ab-4d81-982d-39cc162ce406" providerId="ADAL" clId="{62F62E07-743B-4755-91E0-E40D840C5270}" dt="2020-06-24T15:38:29.718" v="679" actId="688"/>
          <ac:picMkLst>
            <pc:docMk/>
            <pc:sldMk cId="2229996513" sldId="269"/>
            <ac:picMk id="13" creationId="{430FA220-33CF-46D7-9341-AFAE6779F077}"/>
          </ac:picMkLst>
        </pc:picChg>
        <pc:cxnChg chg="add mod">
          <ac:chgData name="Guzman Funck, Jose" userId="fc675b63-55ab-4d81-982d-39cc162ce406" providerId="ADAL" clId="{62F62E07-743B-4755-91E0-E40D840C5270}" dt="2020-06-24T15:32:49.368" v="493"/>
          <ac:cxnSpMkLst>
            <pc:docMk/>
            <pc:sldMk cId="2229996513" sldId="269"/>
            <ac:cxnSpMk id="5" creationId="{5B7E8981-0025-49ED-8B12-726EF7DEB3A0}"/>
          </ac:cxnSpMkLst>
        </pc:cxnChg>
      </pc:sldChg>
    </pc:docChg>
  </pc:docChgLst>
  <pc:docChgLst>
    <pc:chgData name="Veroni, Stefano" userId="c6a0b827-0823-4cdd-9f2f-b443de65f065" providerId="ADAL" clId="{2D77B4D1-B39E-48CB-BD5C-E801538A086E}"/>
    <pc:docChg chg="undo redo custSel addSld delSld modSld">
      <pc:chgData name="Veroni, Stefano" userId="c6a0b827-0823-4cdd-9f2f-b443de65f065" providerId="ADAL" clId="{2D77B4D1-B39E-48CB-BD5C-E801538A086E}" dt="2020-06-23T21:55:39.244" v="6978" actId="122"/>
      <pc:docMkLst>
        <pc:docMk/>
      </pc:docMkLst>
      <pc:sldChg chg="addSp delSp modSp mod">
        <pc:chgData name="Veroni, Stefano" userId="c6a0b827-0823-4cdd-9f2f-b443de65f065" providerId="ADAL" clId="{2D77B4D1-B39E-48CB-BD5C-E801538A086E}" dt="2020-06-23T09:28:55.769" v="6758" actId="20577"/>
        <pc:sldMkLst>
          <pc:docMk/>
          <pc:sldMk cId="4058268800" sldId="256"/>
        </pc:sldMkLst>
        <pc:spChg chg="del mod">
          <ac:chgData name="Veroni, Stefano" userId="c6a0b827-0823-4cdd-9f2f-b443de65f065" providerId="ADAL" clId="{2D77B4D1-B39E-48CB-BD5C-E801538A086E}" dt="2020-06-20T10:23:21.581" v="90" actId="21"/>
          <ac:spMkLst>
            <pc:docMk/>
            <pc:sldMk cId="4058268800" sldId="256"/>
            <ac:spMk id="6" creationId="{18A6CC83-880C-48D4-9AB3-F604554736F1}"/>
          </ac:spMkLst>
        </pc:spChg>
        <pc:spChg chg="mod">
          <ac:chgData name="Veroni, Stefano" userId="c6a0b827-0823-4cdd-9f2f-b443de65f065" providerId="ADAL" clId="{2D77B4D1-B39E-48CB-BD5C-E801538A086E}" dt="2020-06-20T10:29:39.806" v="398"/>
          <ac:spMkLst>
            <pc:docMk/>
            <pc:sldMk cId="4058268800" sldId="256"/>
            <ac:spMk id="7" creationId="{5FCD6B6C-9572-483A-B3BF-DA54098C3329}"/>
          </ac:spMkLst>
        </pc:spChg>
        <pc:spChg chg="add del mod">
          <ac:chgData name="Veroni, Stefano" userId="c6a0b827-0823-4cdd-9f2f-b443de65f065" providerId="ADAL" clId="{2D77B4D1-B39E-48CB-BD5C-E801538A086E}" dt="2020-06-20T10:23:30.909" v="91" actId="478"/>
          <ac:spMkLst>
            <pc:docMk/>
            <pc:sldMk cId="4058268800" sldId="256"/>
            <ac:spMk id="9" creationId="{1CB06E9A-8B54-48D0-8C9A-4ABEC7D47E5B}"/>
          </ac:spMkLst>
        </pc:spChg>
        <pc:spChg chg="add del mod">
          <ac:chgData name="Veroni, Stefano" userId="c6a0b827-0823-4cdd-9f2f-b443de65f065" providerId="ADAL" clId="{2D77B4D1-B39E-48CB-BD5C-E801538A086E}" dt="2020-06-20T10:29:39.806" v="398"/>
          <ac:spMkLst>
            <pc:docMk/>
            <pc:sldMk cId="4058268800" sldId="256"/>
            <ac:spMk id="10" creationId="{CC1D53EE-6B01-41B7-8076-FADAC748EB2C}"/>
          </ac:spMkLst>
        </pc:spChg>
        <pc:spChg chg="add mod">
          <ac:chgData name="Veroni, Stefano" userId="c6a0b827-0823-4cdd-9f2f-b443de65f065" providerId="ADAL" clId="{2D77B4D1-B39E-48CB-BD5C-E801538A086E}" dt="2020-06-23T09:28:55.769" v="6758" actId="20577"/>
          <ac:spMkLst>
            <pc:docMk/>
            <pc:sldMk cId="4058268800" sldId="256"/>
            <ac:spMk id="11" creationId="{07F4E882-9B20-4E07-8C06-A41B8FE5412C}"/>
          </ac:spMkLst>
        </pc:spChg>
        <pc:cxnChg chg="mod">
          <ac:chgData name="Veroni, Stefano" userId="c6a0b827-0823-4cdd-9f2f-b443de65f065" providerId="ADAL" clId="{2D77B4D1-B39E-48CB-BD5C-E801538A086E}" dt="2020-06-20T10:28:46.953" v="323" actId="1076"/>
          <ac:cxnSpMkLst>
            <pc:docMk/>
            <pc:sldMk cId="4058268800" sldId="256"/>
            <ac:cxnSpMk id="5" creationId="{6A073A4B-FDCD-4667-B2F8-DF2F00C6E5FD}"/>
          </ac:cxnSpMkLst>
        </pc:cxnChg>
      </pc:sldChg>
      <pc:sldChg chg="del">
        <pc:chgData name="Veroni, Stefano" userId="c6a0b827-0823-4cdd-9f2f-b443de65f065" providerId="ADAL" clId="{2D77B4D1-B39E-48CB-BD5C-E801538A086E}" dt="2020-06-20T10:23:44.369" v="98" actId="47"/>
        <pc:sldMkLst>
          <pc:docMk/>
          <pc:sldMk cId="455278611" sldId="257"/>
        </pc:sldMkLst>
      </pc:sldChg>
      <pc:sldChg chg="addSp delSp modSp add mod modAnim">
        <pc:chgData name="Veroni, Stefano" userId="c6a0b827-0823-4cdd-9f2f-b443de65f065" providerId="ADAL" clId="{2D77B4D1-B39E-48CB-BD5C-E801538A086E}" dt="2020-06-23T21:53:45.835" v="6942" actId="20577"/>
        <pc:sldMkLst>
          <pc:docMk/>
          <pc:sldMk cId="1107817015" sldId="257"/>
        </pc:sldMkLst>
        <pc:spChg chg="add del mod">
          <ac:chgData name="Veroni, Stefano" userId="c6a0b827-0823-4cdd-9f2f-b443de65f065" providerId="ADAL" clId="{2D77B4D1-B39E-48CB-BD5C-E801538A086E}" dt="2020-06-21T14:25:25.289" v="3208" actId="478"/>
          <ac:spMkLst>
            <pc:docMk/>
            <pc:sldMk cId="1107817015" sldId="257"/>
            <ac:spMk id="2" creationId="{17921D97-1668-47D9-AD67-EDE287DFFAF9}"/>
          </ac:spMkLst>
        </pc:spChg>
        <pc:spChg chg="add mod">
          <ac:chgData name="Veroni, Stefano" userId="c6a0b827-0823-4cdd-9f2f-b443de65f065" providerId="ADAL" clId="{2D77B4D1-B39E-48CB-BD5C-E801538A086E}" dt="2020-06-21T14:47:31.532" v="4139" actId="20577"/>
          <ac:spMkLst>
            <pc:docMk/>
            <pc:sldMk cId="1107817015" sldId="257"/>
            <ac:spMk id="3" creationId="{7DF35989-3F20-406D-B5DE-AEDEABA336C9}"/>
          </ac:spMkLst>
        </pc:spChg>
        <pc:spChg chg="add mod">
          <ac:chgData name="Veroni, Stefano" userId="c6a0b827-0823-4cdd-9f2f-b443de65f065" providerId="ADAL" clId="{2D77B4D1-B39E-48CB-BD5C-E801538A086E}" dt="2020-06-23T21:53:45.835" v="6942" actId="20577"/>
          <ac:spMkLst>
            <pc:docMk/>
            <pc:sldMk cId="1107817015" sldId="257"/>
            <ac:spMk id="4" creationId="{627C1829-0E15-487E-81C8-3EEEDD96BD52}"/>
          </ac:spMkLst>
        </pc:spChg>
        <pc:spChg chg="add mod">
          <ac:chgData name="Veroni, Stefano" userId="c6a0b827-0823-4cdd-9f2f-b443de65f065" providerId="ADAL" clId="{2D77B4D1-B39E-48CB-BD5C-E801538A086E}" dt="2020-06-23T21:53:42.200" v="6938" actId="20577"/>
          <ac:spMkLst>
            <pc:docMk/>
            <pc:sldMk cId="1107817015" sldId="257"/>
            <ac:spMk id="6" creationId="{0CE528F9-7CC0-4239-A839-92812BF40548}"/>
          </ac:spMkLst>
        </pc:spChg>
        <pc:spChg chg="add mod">
          <ac:chgData name="Veroni, Stefano" userId="c6a0b827-0823-4cdd-9f2f-b443de65f065" providerId="ADAL" clId="{2D77B4D1-B39E-48CB-BD5C-E801538A086E}" dt="2020-06-21T14:47:15.184" v="4132" actId="207"/>
          <ac:spMkLst>
            <pc:docMk/>
            <pc:sldMk cId="1107817015" sldId="257"/>
            <ac:spMk id="8" creationId="{8957D256-51AC-40D7-87CA-7EBFE8FE6A45}"/>
          </ac:spMkLst>
        </pc:spChg>
        <pc:spChg chg="add mod">
          <ac:chgData name="Veroni, Stefano" userId="c6a0b827-0823-4cdd-9f2f-b443de65f065" providerId="ADAL" clId="{2D77B4D1-B39E-48CB-BD5C-E801538A086E}" dt="2020-06-21T14:42:52.322" v="4053" actId="20577"/>
          <ac:spMkLst>
            <pc:docMk/>
            <pc:sldMk cId="1107817015" sldId="257"/>
            <ac:spMk id="10" creationId="{56B26BB0-72E3-42BB-B631-0C884C4654CE}"/>
          </ac:spMkLst>
        </pc:spChg>
        <pc:spChg chg="add mod">
          <ac:chgData name="Veroni, Stefano" userId="c6a0b827-0823-4cdd-9f2f-b443de65f065" providerId="ADAL" clId="{2D77B4D1-B39E-48CB-BD5C-E801538A086E}" dt="2020-06-21T17:46:11.785" v="4917" actId="115"/>
          <ac:spMkLst>
            <pc:docMk/>
            <pc:sldMk cId="1107817015" sldId="257"/>
            <ac:spMk id="11" creationId="{D9854413-B4C6-4435-B2F1-7D98F410A5C4}"/>
          </ac:spMkLst>
        </pc:spChg>
        <pc:picChg chg="add mod">
          <ac:chgData name="Veroni, Stefano" userId="c6a0b827-0823-4cdd-9f2f-b443de65f065" providerId="ADAL" clId="{2D77B4D1-B39E-48CB-BD5C-E801538A086E}" dt="2020-06-21T14:40:12.121" v="3898"/>
          <ac:picMkLst>
            <pc:docMk/>
            <pc:sldMk cId="1107817015" sldId="257"/>
            <ac:picMk id="9" creationId="{9BD1F675-7D09-411F-954F-F3B6121565C9}"/>
          </ac:picMkLst>
        </pc:picChg>
        <pc:picChg chg="add mod">
          <ac:chgData name="Veroni, Stefano" userId="c6a0b827-0823-4cdd-9f2f-b443de65f065" providerId="ADAL" clId="{2D77B4D1-B39E-48CB-BD5C-E801538A086E}" dt="2020-06-21T14:35:38.023" v="3746" actId="14100"/>
          <ac:picMkLst>
            <pc:docMk/>
            <pc:sldMk cId="1107817015" sldId="257"/>
            <ac:picMk id="1026" creationId="{59833546-48D4-4143-9C12-BF5704B9EB7E}"/>
          </ac:picMkLst>
        </pc:picChg>
      </pc:sldChg>
      <pc:sldChg chg="new del">
        <pc:chgData name="Veroni, Stefano" userId="c6a0b827-0823-4cdd-9f2f-b443de65f065" providerId="ADAL" clId="{2D77B4D1-B39E-48CB-BD5C-E801538A086E}" dt="2020-06-20T10:29:21.518" v="388" actId="47"/>
        <pc:sldMkLst>
          <pc:docMk/>
          <pc:sldMk cId="1268796458" sldId="257"/>
        </pc:sldMkLst>
      </pc:sldChg>
      <pc:sldChg chg="del">
        <pc:chgData name="Veroni, Stefano" userId="c6a0b827-0823-4cdd-9f2f-b443de65f065" providerId="ADAL" clId="{2D77B4D1-B39E-48CB-BD5C-E801538A086E}" dt="2020-06-20T10:23:43.863" v="97" actId="47"/>
        <pc:sldMkLst>
          <pc:docMk/>
          <pc:sldMk cId="1606841825" sldId="258"/>
        </pc:sldMkLst>
      </pc:sldChg>
      <pc:sldChg chg="addSp delSp modSp add mod">
        <pc:chgData name="Veroni, Stefano" userId="c6a0b827-0823-4cdd-9f2f-b443de65f065" providerId="ADAL" clId="{2D77B4D1-B39E-48CB-BD5C-E801538A086E}" dt="2020-06-23T21:55:39.244" v="6978" actId="122"/>
        <pc:sldMkLst>
          <pc:docMk/>
          <pc:sldMk cId="2972710346" sldId="258"/>
        </pc:sldMkLst>
        <pc:spChg chg="add mod">
          <ac:chgData name="Veroni, Stefano" userId="c6a0b827-0823-4cdd-9f2f-b443de65f065" providerId="ADAL" clId="{2D77B4D1-B39E-48CB-BD5C-E801538A086E}" dt="2020-06-23T21:55:39.244" v="6978" actId="122"/>
          <ac:spMkLst>
            <pc:docMk/>
            <pc:sldMk cId="2972710346" sldId="258"/>
            <ac:spMk id="2" creationId="{8DC4582D-6F76-40E0-B1EF-0EAC60BF2E89}"/>
          </ac:spMkLst>
        </pc:spChg>
        <pc:spChg chg="add del mod">
          <ac:chgData name="Veroni, Stefano" userId="c6a0b827-0823-4cdd-9f2f-b443de65f065" providerId="ADAL" clId="{2D77B4D1-B39E-48CB-BD5C-E801538A086E}" dt="2020-06-20T10:53:19.567" v="1078" actId="478"/>
          <ac:spMkLst>
            <pc:docMk/>
            <pc:sldMk cId="2972710346" sldId="258"/>
            <ac:spMk id="3" creationId="{70299C43-FA7B-4079-AC62-BAAE85A916F7}"/>
          </ac:spMkLst>
        </pc:spChg>
        <pc:spChg chg="add del mod">
          <ac:chgData name="Veroni, Stefano" userId="c6a0b827-0823-4cdd-9f2f-b443de65f065" providerId="ADAL" clId="{2D77B4D1-B39E-48CB-BD5C-E801538A086E}" dt="2020-06-20T11:01:38.391" v="1391" actId="478"/>
          <ac:spMkLst>
            <pc:docMk/>
            <pc:sldMk cId="2972710346" sldId="258"/>
            <ac:spMk id="4" creationId="{07D82499-8226-4F34-8BE0-9CA4EF1D6BE1}"/>
          </ac:spMkLst>
        </pc:spChg>
        <pc:spChg chg="add del mod">
          <ac:chgData name="Veroni, Stefano" userId="c6a0b827-0823-4cdd-9f2f-b443de65f065" providerId="ADAL" clId="{2D77B4D1-B39E-48CB-BD5C-E801538A086E}" dt="2020-06-20T11:01:30.461" v="1388" actId="478"/>
          <ac:spMkLst>
            <pc:docMk/>
            <pc:sldMk cId="2972710346" sldId="258"/>
            <ac:spMk id="6" creationId="{E4718E62-B104-45BA-B86E-96CB8BB8B6A2}"/>
          </ac:spMkLst>
        </pc:spChg>
        <pc:spChg chg="add del mod">
          <ac:chgData name="Veroni, Stefano" userId="c6a0b827-0823-4cdd-9f2f-b443de65f065" providerId="ADAL" clId="{2D77B4D1-B39E-48CB-BD5C-E801538A086E}" dt="2020-06-20T10:45:22.558" v="730" actId="478"/>
          <ac:spMkLst>
            <pc:docMk/>
            <pc:sldMk cId="2972710346" sldId="258"/>
            <ac:spMk id="8" creationId="{7602ACC9-14FA-4DFD-9149-33387BD743C3}"/>
          </ac:spMkLst>
        </pc:spChg>
        <pc:spChg chg="add del mod">
          <ac:chgData name="Veroni, Stefano" userId="c6a0b827-0823-4cdd-9f2f-b443de65f065" providerId="ADAL" clId="{2D77B4D1-B39E-48CB-BD5C-E801538A086E}" dt="2020-06-20T10:55:37.982" v="1180" actId="478"/>
          <ac:spMkLst>
            <pc:docMk/>
            <pc:sldMk cId="2972710346" sldId="258"/>
            <ac:spMk id="9" creationId="{3C974B7E-A05E-4BC3-B48D-AE66314B9C1C}"/>
          </ac:spMkLst>
        </pc:spChg>
        <pc:spChg chg="add del mod">
          <ac:chgData name="Veroni, Stefano" userId="c6a0b827-0823-4cdd-9f2f-b443de65f065" providerId="ADAL" clId="{2D77B4D1-B39E-48CB-BD5C-E801538A086E}" dt="2020-06-20T10:34:35.094" v="599" actId="478"/>
          <ac:spMkLst>
            <pc:docMk/>
            <pc:sldMk cId="2972710346" sldId="258"/>
            <ac:spMk id="13" creationId="{D8486E4B-6F6C-4CFC-BCE8-053030E8DDDB}"/>
          </ac:spMkLst>
        </pc:spChg>
        <pc:spChg chg="add del mod">
          <ac:chgData name="Veroni, Stefano" userId="c6a0b827-0823-4cdd-9f2f-b443de65f065" providerId="ADAL" clId="{2D77B4D1-B39E-48CB-BD5C-E801538A086E}" dt="2020-06-20T10:34:42.964" v="604" actId="478"/>
          <ac:spMkLst>
            <pc:docMk/>
            <pc:sldMk cId="2972710346" sldId="258"/>
            <ac:spMk id="14" creationId="{464480AC-E47D-4B1B-BE07-4865F1B94B1A}"/>
          </ac:spMkLst>
        </pc:spChg>
        <pc:spChg chg="add del mod">
          <ac:chgData name="Veroni, Stefano" userId="c6a0b827-0823-4cdd-9f2f-b443de65f065" providerId="ADAL" clId="{2D77B4D1-B39E-48CB-BD5C-E801538A086E}" dt="2020-06-20T10:34:41.554" v="603" actId="478"/>
          <ac:spMkLst>
            <pc:docMk/>
            <pc:sldMk cId="2972710346" sldId="258"/>
            <ac:spMk id="15" creationId="{54299A75-5CED-4F1C-B193-C40B8033FFB5}"/>
          </ac:spMkLst>
        </pc:spChg>
        <pc:spChg chg="add del mod">
          <ac:chgData name="Veroni, Stefano" userId="c6a0b827-0823-4cdd-9f2f-b443de65f065" providerId="ADAL" clId="{2D77B4D1-B39E-48CB-BD5C-E801538A086E}" dt="2020-06-20T11:01:27.718" v="1387" actId="478"/>
          <ac:spMkLst>
            <pc:docMk/>
            <pc:sldMk cId="2972710346" sldId="258"/>
            <ac:spMk id="16" creationId="{C7018123-46FD-476E-AE24-BF3626DCC7D3}"/>
          </ac:spMkLst>
        </pc:spChg>
        <pc:spChg chg="add del mod">
          <ac:chgData name="Veroni, Stefano" userId="c6a0b827-0823-4cdd-9f2f-b443de65f065" providerId="ADAL" clId="{2D77B4D1-B39E-48CB-BD5C-E801538A086E}" dt="2020-06-20T11:01:35.547" v="1390" actId="478"/>
          <ac:spMkLst>
            <pc:docMk/>
            <pc:sldMk cId="2972710346" sldId="258"/>
            <ac:spMk id="18" creationId="{97679214-6663-46D0-B9FB-34A123D46725}"/>
          </ac:spMkLst>
        </pc:spChg>
        <pc:spChg chg="add del mod">
          <ac:chgData name="Veroni, Stefano" userId="c6a0b827-0823-4cdd-9f2f-b443de65f065" providerId="ADAL" clId="{2D77B4D1-B39E-48CB-BD5C-E801538A086E}" dt="2020-06-20T10:34:38.069" v="601" actId="478"/>
          <ac:spMkLst>
            <pc:docMk/>
            <pc:sldMk cId="2972710346" sldId="258"/>
            <ac:spMk id="20" creationId="{7BBB98A4-F5E1-47F9-BDF2-4F4CB8577AE1}"/>
          </ac:spMkLst>
        </pc:spChg>
        <pc:spChg chg="add del mod">
          <ac:chgData name="Veroni, Stefano" userId="c6a0b827-0823-4cdd-9f2f-b443de65f065" providerId="ADAL" clId="{2D77B4D1-B39E-48CB-BD5C-E801538A086E}" dt="2020-06-20T10:34:39.862" v="602" actId="478"/>
          <ac:spMkLst>
            <pc:docMk/>
            <pc:sldMk cId="2972710346" sldId="258"/>
            <ac:spMk id="21" creationId="{32DDA945-F1B0-4A12-959D-DB0C85846245}"/>
          </ac:spMkLst>
        </pc:spChg>
        <pc:spChg chg="add del mod">
          <ac:chgData name="Veroni, Stefano" userId="c6a0b827-0823-4cdd-9f2f-b443de65f065" providerId="ADAL" clId="{2D77B4D1-B39E-48CB-BD5C-E801538A086E}" dt="2020-06-20T11:01:33.127" v="1389" actId="478"/>
          <ac:spMkLst>
            <pc:docMk/>
            <pc:sldMk cId="2972710346" sldId="258"/>
            <ac:spMk id="22" creationId="{56F8FC0B-6769-4A59-96FB-38E930B10767}"/>
          </ac:spMkLst>
        </pc:spChg>
        <pc:spChg chg="add del mod">
          <ac:chgData name="Veroni, Stefano" userId="c6a0b827-0823-4cdd-9f2f-b443de65f065" providerId="ADAL" clId="{2D77B4D1-B39E-48CB-BD5C-E801538A086E}" dt="2020-06-20T11:01:25.432" v="1386" actId="478"/>
          <ac:spMkLst>
            <pc:docMk/>
            <pc:sldMk cId="2972710346" sldId="258"/>
            <ac:spMk id="23" creationId="{DDD45926-DF4B-4A5E-98D6-E412B8206049}"/>
          </ac:spMkLst>
        </pc:spChg>
        <pc:spChg chg="add mod">
          <ac:chgData name="Veroni, Stefano" userId="c6a0b827-0823-4cdd-9f2f-b443de65f065" providerId="ADAL" clId="{2D77B4D1-B39E-48CB-BD5C-E801538A086E}" dt="2020-06-20T10:33:52.895" v="588"/>
          <ac:spMkLst>
            <pc:docMk/>
            <pc:sldMk cId="2972710346" sldId="258"/>
            <ac:spMk id="28" creationId="{DEFED2B4-8955-4703-A795-5318BE327A90}"/>
          </ac:spMkLst>
        </pc:spChg>
        <pc:spChg chg="add del mod">
          <ac:chgData name="Veroni, Stefano" userId="c6a0b827-0823-4cdd-9f2f-b443de65f065" providerId="ADAL" clId="{2D77B4D1-B39E-48CB-BD5C-E801538A086E}" dt="2020-06-20T10:34:36.480" v="600" actId="478"/>
          <ac:spMkLst>
            <pc:docMk/>
            <pc:sldMk cId="2972710346" sldId="258"/>
            <ac:spMk id="30" creationId="{0B30B1E7-2F5C-4409-BC7E-4EA74F5310BA}"/>
          </ac:spMkLst>
        </pc:spChg>
        <pc:spChg chg="add mod">
          <ac:chgData name="Veroni, Stefano" userId="c6a0b827-0823-4cdd-9f2f-b443de65f065" providerId="ADAL" clId="{2D77B4D1-B39E-48CB-BD5C-E801538A086E}" dt="2020-06-20T10:33:52.895" v="588"/>
          <ac:spMkLst>
            <pc:docMk/>
            <pc:sldMk cId="2972710346" sldId="258"/>
            <ac:spMk id="31" creationId="{66355EAA-32AA-479E-9C26-DB3315AD1BCF}"/>
          </ac:spMkLst>
        </pc:spChg>
        <pc:spChg chg="add del mod">
          <ac:chgData name="Veroni, Stefano" userId="c6a0b827-0823-4cdd-9f2f-b443de65f065" providerId="ADAL" clId="{2D77B4D1-B39E-48CB-BD5C-E801538A086E}" dt="2020-06-20T10:54:47.734" v="1164" actId="478"/>
          <ac:spMkLst>
            <pc:docMk/>
            <pc:sldMk cId="2972710346" sldId="258"/>
            <ac:spMk id="41" creationId="{9F817732-4E73-4C09-99D9-E307157C55A7}"/>
          </ac:spMkLst>
        </pc:spChg>
        <pc:spChg chg="add mod">
          <ac:chgData name="Veroni, Stefano" userId="c6a0b827-0823-4cdd-9f2f-b443de65f065" providerId="ADAL" clId="{2D77B4D1-B39E-48CB-BD5C-E801538A086E}" dt="2020-06-20T11:04:06.502" v="1408" actId="1076"/>
          <ac:spMkLst>
            <pc:docMk/>
            <pc:sldMk cId="2972710346" sldId="258"/>
            <ac:spMk id="44" creationId="{FB9A65B5-8F26-4536-A454-ECE331AA40D9}"/>
          </ac:spMkLst>
        </pc:spChg>
        <pc:spChg chg="add mod">
          <ac:chgData name="Veroni, Stefano" userId="c6a0b827-0823-4cdd-9f2f-b443de65f065" providerId="ADAL" clId="{2D77B4D1-B39E-48CB-BD5C-E801538A086E}" dt="2020-06-20T14:19:47.718" v="2079" actId="20577"/>
          <ac:spMkLst>
            <pc:docMk/>
            <pc:sldMk cId="2972710346" sldId="258"/>
            <ac:spMk id="45" creationId="{AA6E8583-7C9F-4280-9D68-5537D3856536}"/>
          </ac:spMkLst>
        </pc:spChg>
        <pc:spChg chg="add del mod">
          <ac:chgData name="Veroni, Stefano" userId="c6a0b827-0823-4cdd-9f2f-b443de65f065" providerId="ADAL" clId="{2D77B4D1-B39E-48CB-BD5C-E801538A086E}" dt="2020-06-20T10:56:12.374" v="1233" actId="478"/>
          <ac:spMkLst>
            <pc:docMk/>
            <pc:sldMk cId="2972710346" sldId="258"/>
            <ac:spMk id="46" creationId="{653A6889-EA22-4088-9E40-A51C241E2480}"/>
          </ac:spMkLst>
        </pc:spChg>
        <pc:spChg chg="add mod">
          <ac:chgData name="Veroni, Stefano" userId="c6a0b827-0823-4cdd-9f2f-b443de65f065" providerId="ADAL" clId="{2D77B4D1-B39E-48CB-BD5C-E801538A086E}" dt="2020-06-20T11:16:36.677" v="1483" actId="1076"/>
          <ac:spMkLst>
            <pc:docMk/>
            <pc:sldMk cId="2972710346" sldId="258"/>
            <ac:spMk id="47" creationId="{EDA46384-37F9-47A5-9C9B-7FCE9BF05AC6}"/>
          </ac:spMkLst>
        </pc:spChg>
        <pc:spChg chg="add del mod">
          <ac:chgData name="Veroni, Stefano" userId="c6a0b827-0823-4cdd-9f2f-b443de65f065" providerId="ADAL" clId="{2D77B4D1-B39E-48CB-BD5C-E801538A086E}" dt="2020-06-20T10:57:12.251" v="1276" actId="478"/>
          <ac:spMkLst>
            <pc:docMk/>
            <pc:sldMk cId="2972710346" sldId="258"/>
            <ac:spMk id="49" creationId="{350B073C-D53C-4791-A2E0-F27BAD6A51A5}"/>
          </ac:spMkLst>
        </pc:spChg>
        <pc:spChg chg="add mod">
          <ac:chgData name="Veroni, Stefano" userId="c6a0b827-0823-4cdd-9f2f-b443de65f065" providerId="ADAL" clId="{2D77B4D1-B39E-48CB-BD5C-E801538A086E}" dt="2020-06-20T11:16:41.531" v="1484" actId="1076"/>
          <ac:spMkLst>
            <pc:docMk/>
            <pc:sldMk cId="2972710346" sldId="258"/>
            <ac:spMk id="50" creationId="{7AE52DDE-1C0A-441B-AFEA-8B5D294469DA}"/>
          </ac:spMkLst>
        </pc:spChg>
        <pc:spChg chg="add mod">
          <ac:chgData name="Veroni, Stefano" userId="c6a0b827-0823-4cdd-9f2f-b443de65f065" providerId="ADAL" clId="{2D77B4D1-B39E-48CB-BD5C-E801538A086E}" dt="2020-06-20T11:16:46.588" v="1485" actId="1076"/>
          <ac:spMkLst>
            <pc:docMk/>
            <pc:sldMk cId="2972710346" sldId="258"/>
            <ac:spMk id="51" creationId="{98B6414E-086C-4AE3-934F-CA189306AAA3}"/>
          </ac:spMkLst>
        </pc:spChg>
        <pc:spChg chg="add mod">
          <ac:chgData name="Veroni, Stefano" userId="c6a0b827-0823-4cdd-9f2f-b443de65f065" providerId="ADAL" clId="{2D77B4D1-B39E-48CB-BD5C-E801538A086E}" dt="2020-06-20T11:04:14.991" v="1409" actId="1076"/>
          <ac:spMkLst>
            <pc:docMk/>
            <pc:sldMk cId="2972710346" sldId="258"/>
            <ac:spMk id="52" creationId="{EB5025D2-2BED-4BA2-A73F-B962FBFE3E24}"/>
          </ac:spMkLst>
        </pc:spChg>
        <pc:spChg chg="add mod">
          <ac:chgData name="Veroni, Stefano" userId="c6a0b827-0823-4cdd-9f2f-b443de65f065" providerId="ADAL" clId="{2D77B4D1-B39E-48CB-BD5C-E801538A086E}" dt="2020-06-22T10:05:00.014" v="5119" actId="14100"/>
          <ac:spMkLst>
            <pc:docMk/>
            <pc:sldMk cId="2972710346" sldId="258"/>
            <ac:spMk id="53" creationId="{0777FACD-F598-4C02-A26D-15EE63D19D8D}"/>
          </ac:spMkLst>
        </pc:spChg>
        <pc:spChg chg="add mod">
          <ac:chgData name="Veroni, Stefano" userId="c6a0b827-0823-4cdd-9f2f-b443de65f065" providerId="ADAL" clId="{2D77B4D1-B39E-48CB-BD5C-E801538A086E}" dt="2020-06-20T10:33:52.895" v="588"/>
          <ac:spMkLst>
            <pc:docMk/>
            <pc:sldMk cId="2972710346" sldId="258"/>
            <ac:spMk id="1024" creationId="{79903FEC-F0FA-4547-88EA-F0994B3A0DEE}"/>
          </ac:spMkLst>
        </pc:spChg>
        <pc:spChg chg="add mod">
          <ac:chgData name="Veroni, Stefano" userId="c6a0b827-0823-4cdd-9f2f-b443de65f065" providerId="ADAL" clId="{2D77B4D1-B39E-48CB-BD5C-E801538A086E}" dt="2020-06-20T10:33:52.895" v="588"/>
          <ac:spMkLst>
            <pc:docMk/>
            <pc:sldMk cId="2972710346" sldId="258"/>
            <ac:spMk id="1025" creationId="{862F1751-9A77-4CDF-861E-9CCAF4FCB92A}"/>
          </ac:spMkLst>
        </pc:spChg>
        <pc:spChg chg="add mod">
          <ac:chgData name="Veroni, Stefano" userId="c6a0b827-0823-4cdd-9f2f-b443de65f065" providerId="ADAL" clId="{2D77B4D1-B39E-48CB-BD5C-E801538A086E}" dt="2020-06-20T10:33:52.895" v="588"/>
          <ac:spMkLst>
            <pc:docMk/>
            <pc:sldMk cId="2972710346" sldId="258"/>
            <ac:spMk id="1026" creationId="{A5A3BF6D-5F07-4917-A2A7-56B86F731D49}"/>
          </ac:spMkLst>
        </pc:spChg>
        <pc:spChg chg="add mod">
          <ac:chgData name="Veroni, Stefano" userId="c6a0b827-0823-4cdd-9f2f-b443de65f065" providerId="ADAL" clId="{2D77B4D1-B39E-48CB-BD5C-E801538A086E}" dt="2020-06-20T10:33:52.895" v="588"/>
          <ac:spMkLst>
            <pc:docMk/>
            <pc:sldMk cId="2972710346" sldId="258"/>
            <ac:spMk id="1027" creationId="{2BD6FA09-C828-47FD-A467-0C8BADE3DA4A}"/>
          </ac:spMkLst>
        </pc:spChg>
        <pc:spChg chg="add mod">
          <ac:chgData name="Veroni, Stefano" userId="c6a0b827-0823-4cdd-9f2f-b443de65f065" providerId="ADAL" clId="{2D77B4D1-B39E-48CB-BD5C-E801538A086E}" dt="2020-06-20T10:33:52.895" v="588"/>
          <ac:spMkLst>
            <pc:docMk/>
            <pc:sldMk cId="2972710346" sldId="258"/>
            <ac:spMk id="1028" creationId="{BE15C4B7-6852-45B5-9437-77846DCFF971}"/>
          </ac:spMkLst>
        </pc:spChg>
        <pc:spChg chg="add mod">
          <ac:chgData name="Veroni, Stefano" userId="c6a0b827-0823-4cdd-9f2f-b443de65f065" providerId="ADAL" clId="{2D77B4D1-B39E-48CB-BD5C-E801538A086E}" dt="2020-06-20T10:33:52.895" v="588"/>
          <ac:spMkLst>
            <pc:docMk/>
            <pc:sldMk cId="2972710346" sldId="258"/>
            <ac:spMk id="1029" creationId="{FC652317-4566-4D98-BC90-06428C9E7C0E}"/>
          </ac:spMkLst>
        </pc:spChg>
        <pc:spChg chg="add del mod">
          <ac:chgData name="Veroni, Stefano" userId="c6a0b827-0823-4cdd-9f2f-b443de65f065" providerId="ADAL" clId="{2D77B4D1-B39E-48CB-BD5C-E801538A086E}" dt="2020-06-20T10:36:15.043" v="619" actId="478"/>
          <ac:spMkLst>
            <pc:docMk/>
            <pc:sldMk cId="2972710346" sldId="258"/>
            <ac:spMk id="1031" creationId="{EF9A2892-A48B-4E95-BE67-6048F335982B}"/>
          </ac:spMkLst>
        </pc:spChg>
        <pc:spChg chg="add mod">
          <ac:chgData name="Veroni, Stefano" userId="c6a0b827-0823-4cdd-9f2f-b443de65f065" providerId="ADAL" clId="{2D77B4D1-B39E-48CB-BD5C-E801538A086E}" dt="2020-06-20T14:19:27.686" v="2076" actId="20577"/>
          <ac:spMkLst>
            <pc:docMk/>
            <pc:sldMk cId="2972710346" sldId="258"/>
            <ac:spMk id="1032" creationId="{57C61E13-7086-4689-9BF2-189DF767363D}"/>
          </ac:spMkLst>
        </pc:spChg>
        <pc:spChg chg="add del mod">
          <ac:chgData name="Veroni, Stefano" userId="c6a0b827-0823-4cdd-9f2f-b443de65f065" providerId="ADAL" clId="{2D77B4D1-B39E-48CB-BD5C-E801538A086E}" dt="2020-06-20T10:36:24.771" v="621" actId="478"/>
          <ac:spMkLst>
            <pc:docMk/>
            <pc:sldMk cId="2972710346" sldId="258"/>
            <ac:spMk id="1033" creationId="{E796BAD3-48DA-40DC-B07B-14306A600989}"/>
          </ac:spMkLst>
        </pc:spChg>
        <pc:spChg chg="add del mod">
          <ac:chgData name="Veroni, Stefano" userId="c6a0b827-0823-4cdd-9f2f-b443de65f065" providerId="ADAL" clId="{2D77B4D1-B39E-48CB-BD5C-E801538A086E}" dt="2020-06-20T10:38:04.815" v="636"/>
          <ac:spMkLst>
            <pc:docMk/>
            <pc:sldMk cId="2972710346" sldId="258"/>
            <ac:spMk id="1034" creationId="{AB8BDA07-87E4-42D6-A9FD-B54EFA6C71F5}"/>
          </ac:spMkLst>
        </pc:spChg>
        <pc:spChg chg="add mod">
          <ac:chgData name="Veroni, Stefano" userId="c6a0b827-0823-4cdd-9f2f-b443de65f065" providerId="ADAL" clId="{2D77B4D1-B39E-48CB-BD5C-E801538A086E}" dt="2020-06-20T11:07:24.128" v="1421" actId="1076"/>
          <ac:spMkLst>
            <pc:docMk/>
            <pc:sldMk cId="2972710346" sldId="258"/>
            <ac:spMk id="1035" creationId="{66B9D8BD-31E4-4A89-A231-603726B9E20A}"/>
          </ac:spMkLst>
        </pc:spChg>
        <pc:cxnChg chg="add mod">
          <ac:chgData name="Veroni, Stefano" userId="c6a0b827-0823-4cdd-9f2f-b443de65f065" providerId="ADAL" clId="{2D77B4D1-B39E-48CB-BD5C-E801538A086E}" dt="2020-06-20T11:10:01.132" v="1452" actId="14100"/>
          <ac:cxnSpMkLst>
            <pc:docMk/>
            <pc:sldMk cId="2972710346" sldId="258"/>
            <ac:cxnSpMk id="10" creationId="{32942A51-CD17-4385-81C7-1AC80B575395}"/>
          </ac:cxnSpMkLst>
        </pc:cxnChg>
        <pc:cxnChg chg="add mod">
          <ac:chgData name="Veroni, Stefano" userId="c6a0b827-0823-4cdd-9f2f-b443de65f065" providerId="ADAL" clId="{2D77B4D1-B39E-48CB-BD5C-E801538A086E}" dt="2020-06-20T11:09:42.051" v="1450" actId="14100"/>
          <ac:cxnSpMkLst>
            <pc:docMk/>
            <pc:sldMk cId="2972710346" sldId="258"/>
            <ac:cxnSpMk id="11" creationId="{30BA21E0-36B3-43F0-81D9-5D1CDD325CB5}"/>
          </ac:cxnSpMkLst>
        </pc:cxnChg>
        <pc:cxnChg chg="add mod">
          <ac:chgData name="Veroni, Stefano" userId="c6a0b827-0823-4cdd-9f2f-b443de65f065" providerId="ADAL" clId="{2D77B4D1-B39E-48CB-BD5C-E801538A086E}" dt="2020-06-20T11:16:53.532" v="1486" actId="1076"/>
          <ac:cxnSpMkLst>
            <pc:docMk/>
            <pc:sldMk cId="2972710346" sldId="258"/>
            <ac:cxnSpMk id="12" creationId="{5914EE80-49AA-498A-BA8C-9BC7F7AD5DD1}"/>
          </ac:cxnSpMkLst>
        </pc:cxnChg>
        <pc:cxnChg chg="add mod">
          <ac:chgData name="Veroni, Stefano" userId="c6a0b827-0823-4cdd-9f2f-b443de65f065" providerId="ADAL" clId="{2D77B4D1-B39E-48CB-BD5C-E801538A086E}" dt="2020-06-20T11:16:17.216" v="1481" actId="14100"/>
          <ac:cxnSpMkLst>
            <pc:docMk/>
            <pc:sldMk cId="2972710346" sldId="258"/>
            <ac:cxnSpMk id="17" creationId="{CAEF5F08-3FAA-4F15-ABFC-0EBF0C21BBAF}"/>
          </ac:cxnSpMkLst>
        </pc:cxnChg>
        <pc:cxnChg chg="add mod">
          <ac:chgData name="Veroni, Stefano" userId="c6a0b827-0823-4cdd-9f2f-b443de65f065" providerId="ADAL" clId="{2D77B4D1-B39E-48CB-BD5C-E801538A086E}" dt="2020-06-20T11:16:21.032" v="1482" actId="14100"/>
          <ac:cxnSpMkLst>
            <pc:docMk/>
            <pc:sldMk cId="2972710346" sldId="258"/>
            <ac:cxnSpMk id="19" creationId="{515F2E31-B5B3-4FC5-A463-2786CBCDB5E4}"/>
          </ac:cxnSpMkLst>
        </pc:cxnChg>
        <pc:cxnChg chg="add mod">
          <ac:chgData name="Veroni, Stefano" userId="c6a0b827-0823-4cdd-9f2f-b443de65f065" providerId="ADAL" clId="{2D77B4D1-B39E-48CB-BD5C-E801538A086E}" dt="2020-06-20T11:16:04.367" v="1478" actId="14100"/>
          <ac:cxnSpMkLst>
            <pc:docMk/>
            <pc:sldMk cId="2972710346" sldId="258"/>
            <ac:cxnSpMk id="24" creationId="{64CD2CE6-D378-4CB1-A4EA-92DE1C18A4D9}"/>
          </ac:cxnSpMkLst>
        </pc:cxnChg>
        <pc:cxnChg chg="add mod">
          <ac:chgData name="Veroni, Stefano" userId="c6a0b827-0823-4cdd-9f2f-b443de65f065" providerId="ADAL" clId="{2D77B4D1-B39E-48CB-BD5C-E801538A086E}" dt="2020-06-20T11:16:08.480" v="1479" actId="14100"/>
          <ac:cxnSpMkLst>
            <pc:docMk/>
            <pc:sldMk cId="2972710346" sldId="258"/>
            <ac:cxnSpMk id="25" creationId="{EBD86D81-8AB8-4BEE-8ABC-1557DADA0F1D}"/>
          </ac:cxnSpMkLst>
        </pc:cxnChg>
        <pc:cxnChg chg="add mod">
          <ac:chgData name="Veroni, Stefano" userId="c6a0b827-0823-4cdd-9f2f-b443de65f065" providerId="ADAL" clId="{2D77B4D1-B39E-48CB-BD5C-E801538A086E}" dt="2020-06-20T11:08:50.790" v="1434" actId="14100"/>
          <ac:cxnSpMkLst>
            <pc:docMk/>
            <pc:sldMk cId="2972710346" sldId="258"/>
            <ac:cxnSpMk id="26" creationId="{861058DE-793D-49DB-9257-5A116799B925}"/>
          </ac:cxnSpMkLst>
        </pc:cxnChg>
        <pc:cxnChg chg="add mod">
          <ac:chgData name="Veroni, Stefano" userId="c6a0b827-0823-4cdd-9f2f-b443de65f065" providerId="ADAL" clId="{2D77B4D1-B39E-48CB-BD5C-E801538A086E}" dt="2020-06-20T11:08:36.288" v="1429" actId="14100"/>
          <ac:cxnSpMkLst>
            <pc:docMk/>
            <pc:sldMk cId="2972710346" sldId="258"/>
            <ac:cxnSpMk id="27" creationId="{9A7D2610-C5CF-41D2-A20D-CE7AAED679D5}"/>
          </ac:cxnSpMkLst>
        </pc:cxnChg>
        <pc:cxnChg chg="add mod">
          <ac:chgData name="Veroni, Stefano" userId="c6a0b827-0823-4cdd-9f2f-b443de65f065" providerId="ADAL" clId="{2D77B4D1-B39E-48CB-BD5C-E801538A086E}" dt="2020-06-20T11:03:01.934" v="1399" actId="1076"/>
          <ac:cxnSpMkLst>
            <pc:docMk/>
            <pc:sldMk cId="2972710346" sldId="258"/>
            <ac:cxnSpMk id="29" creationId="{A37AD45C-4511-4AEE-BA99-80064C1DC485}"/>
          </ac:cxnSpMkLst>
        </pc:cxnChg>
      </pc:sldChg>
      <pc:sldChg chg="new del">
        <pc:chgData name="Veroni, Stefano" userId="c6a0b827-0823-4cdd-9f2f-b443de65f065" providerId="ADAL" clId="{2D77B4D1-B39E-48CB-BD5C-E801538A086E}" dt="2020-06-20T10:29:20.794" v="387" actId="47"/>
        <pc:sldMkLst>
          <pc:docMk/>
          <pc:sldMk cId="3919600925" sldId="258"/>
        </pc:sldMkLst>
      </pc:sldChg>
      <pc:sldChg chg="addSp delSp modSp add del mod modAnim">
        <pc:chgData name="Veroni, Stefano" userId="c6a0b827-0823-4cdd-9f2f-b443de65f065" providerId="ADAL" clId="{2D77B4D1-B39E-48CB-BD5C-E801538A086E}" dt="2020-06-21T18:05:04.989" v="5091" actId="47"/>
        <pc:sldMkLst>
          <pc:docMk/>
          <pc:sldMk cId="2141187930" sldId="259"/>
        </pc:sldMkLst>
        <pc:spChg chg="add mod">
          <ac:chgData name="Veroni, Stefano" userId="c6a0b827-0823-4cdd-9f2f-b443de65f065" providerId="ADAL" clId="{2D77B4D1-B39E-48CB-BD5C-E801538A086E}" dt="2020-06-20T11:26:58.481" v="1625" actId="404"/>
          <ac:spMkLst>
            <pc:docMk/>
            <pc:sldMk cId="2141187930" sldId="259"/>
            <ac:spMk id="9" creationId="{A17DCC26-C11D-4B8D-88B3-426FC8C0BCEF}"/>
          </ac:spMkLst>
        </pc:spChg>
        <pc:spChg chg="add del mod">
          <ac:chgData name="Veroni, Stefano" userId="c6a0b827-0823-4cdd-9f2f-b443de65f065" providerId="ADAL" clId="{2D77B4D1-B39E-48CB-BD5C-E801538A086E}" dt="2020-06-20T11:25:17.649" v="1605" actId="478"/>
          <ac:spMkLst>
            <pc:docMk/>
            <pc:sldMk cId="2141187930" sldId="259"/>
            <ac:spMk id="10" creationId="{2FD5EFBA-DF33-472F-B3EE-D3AC00677531}"/>
          </ac:spMkLst>
        </pc:spChg>
        <pc:spChg chg="add mod">
          <ac:chgData name="Veroni, Stefano" userId="c6a0b827-0823-4cdd-9f2f-b443de65f065" providerId="ADAL" clId="{2D77B4D1-B39E-48CB-BD5C-E801538A086E}" dt="2020-06-20T14:41:21.172" v="2657" actId="20577"/>
          <ac:spMkLst>
            <pc:docMk/>
            <pc:sldMk cId="2141187930" sldId="259"/>
            <ac:spMk id="11" creationId="{1EE1F7F7-F8EB-426B-AE2D-0C571E075994}"/>
          </ac:spMkLst>
        </pc:spChg>
        <pc:spChg chg="add mod">
          <ac:chgData name="Veroni, Stefano" userId="c6a0b827-0823-4cdd-9f2f-b443de65f065" providerId="ADAL" clId="{2D77B4D1-B39E-48CB-BD5C-E801538A086E}" dt="2020-06-20T14:41:05.440" v="2653" actId="20577"/>
          <ac:spMkLst>
            <pc:docMk/>
            <pc:sldMk cId="2141187930" sldId="259"/>
            <ac:spMk id="12" creationId="{A3B49F9E-2B31-42A0-8E61-7FFE7A3CE80F}"/>
          </ac:spMkLst>
        </pc:spChg>
        <pc:spChg chg="add mod">
          <ac:chgData name="Veroni, Stefano" userId="c6a0b827-0823-4cdd-9f2f-b443de65f065" providerId="ADAL" clId="{2D77B4D1-B39E-48CB-BD5C-E801538A086E}" dt="2020-06-20T14:41:08.910" v="2655" actId="20577"/>
          <ac:spMkLst>
            <pc:docMk/>
            <pc:sldMk cId="2141187930" sldId="259"/>
            <ac:spMk id="13" creationId="{1804567D-4FB3-411B-B78A-2BA9A77B0750}"/>
          </ac:spMkLst>
        </pc:spChg>
        <pc:spChg chg="add mod">
          <ac:chgData name="Veroni, Stefano" userId="c6a0b827-0823-4cdd-9f2f-b443de65f065" providerId="ADAL" clId="{2D77B4D1-B39E-48CB-BD5C-E801538A086E}" dt="2020-06-20T11:36:17.329" v="1758" actId="1076"/>
          <ac:spMkLst>
            <pc:docMk/>
            <pc:sldMk cId="2141187930" sldId="259"/>
            <ac:spMk id="14" creationId="{7BAD7BA9-02D7-44B5-908A-486B20C489FF}"/>
          </ac:spMkLst>
        </pc:spChg>
        <pc:spChg chg="add mod">
          <ac:chgData name="Veroni, Stefano" userId="c6a0b827-0823-4cdd-9f2f-b443de65f065" providerId="ADAL" clId="{2D77B4D1-B39E-48CB-BD5C-E801538A086E}" dt="2020-06-20T11:35:04.107" v="1738" actId="403"/>
          <ac:spMkLst>
            <pc:docMk/>
            <pc:sldMk cId="2141187930" sldId="259"/>
            <ac:spMk id="15" creationId="{A9907B73-4581-4B90-A39B-5996DE188DDE}"/>
          </ac:spMkLst>
        </pc:spChg>
        <pc:spChg chg="add mod">
          <ac:chgData name="Veroni, Stefano" userId="c6a0b827-0823-4cdd-9f2f-b443de65f065" providerId="ADAL" clId="{2D77B4D1-B39E-48CB-BD5C-E801538A086E}" dt="2020-06-20T11:35:07.242" v="1739" actId="403"/>
          <ac:spMkLst>
            <pc:docMk/>
            <pc:sldMk cId="2141187930" sldId="259"/>
            <ac:spMk id="16" creationId="{F84AAD50-A04C-46B1-8023-732C1A3DBBA6}"/>
          </ac:spMkLst>
        </pc:spChg>
        <pc:spChg chg="add mod">
          <ac:chgData name="Veroni, Stefano" userId="c6a0b827-0823-4cdd-9f2f-b443de65f065" providerId="ADAL" clId="{2D77B4D1-B39E-48CB-BD5C-E801538A086E}" dt="2020-06-20T11:31:27.090" v="1703" actId="1076"/>
          <ac:spMkLst>
            <pc:docMk/>
            <pc:sldMk cId="2141187930" sldId="259"/>
            <ac:spMk id="17" creationId="{D54B6435-7D64-4E1D-87B6-A0B8B9DEFEC4}"/>
          </ac:spMkLst>
        </pc:spChg>
        <pc:spChg chg="add mod">
          <ac:chgData name="Veroni, Stefano" userId="c6a0b827-0823-4cdd-9f2f-b443de65f065" providerId="ADAL" clId="{2D77B4D1-B39E-48CB-BD5C-E801538A086E}" dt="2020-06-20T11:31:18.182" v="1702" actId="1076"/>
          <ac:spMkLst>
            <pc:docMk/>
            <pc:sldMk cId="2141187930" sldId="259"/>
            <ac:spMk id="18" creationId="{8421301A-F244-4BF1-9C57-56F43A20194B}"/>
          </ac:spMkLst>
        </pc:spChg>
        <pc:spChg chg="add mod">
          <ac:chgData name="Veroni, Stefano" userId="c6a0b827-0823-4cdd-9f2f-b443de65f065" providerId="ADAL" clId="{2D77B4D1-B39E-48CB-BD5C-E801538A086E}" dt="2020-06-20T11:36:53.534" v="1762" actId="20577"/>
          <ac:spMkLst>
            <pc:docMk/>
            <pc:sldMk cId="2141187930" sldId="259"/>
            <ac:spMk id="19" creationId="{7AABC201-1DB9-4576-BF6F-34458C0254A3}"/>
          </ac:spMkLst>
        </pc:spChg>
        <pc:spChg chg="add mod">
          <ac:chgData name="Veroni, Stefano" userId="c6a0b827-0823-4cdd-9f2f-b443de65f065" providerId="ADAL" clId="{2D77B4D1-B39E-48CB-BD5C-E801538A086E}" dt="2020-06-20T11:39:48.816" v="1816" actId="20577"/>
          <ac:spMkLst>
            <pc:docMk/>
            <pc:sldMk cId="2141187930" sldId="259"/>
            <ac:spMk id="20" creationId="{2FF35A9A-E069-4DC3-969E-A64EE72D7650}"/>
          </ac:spMkLst>
        </pc:spChg>
        <pc:spChg chg="add mod">
          <ac:chgData name="Veroni, Stefano" userId="c6a0b827-0823-4cdd-9f2f-b443de65f065" providerId="ADAL" clId="{2D77B4D1-B39E-48CB-BD5C-E801538A086E}" dt="2020-06-20T11:37:00.822" v="1768" actId="20577"/>
          <ac:spMkLst>
            <pc:docMk/>
            <pc:sldMk cId="2141187930" sldId="259"/>
            <ac:spMk id="21" creationId="{D075E370-7338-4A6D-9252-BAA72131DD67}"/>
          </ac:spMkLst>
        </pc:spChg>
        <pc:spChg chg="add mod">
          <ac:chgData name="Veroni, Stefano" userId="c6a0b827-0823-4cdd-9f2f-b443de65f065" providerId="ADAL" clId="{2D77B4D1-B39E-48CB-BD5C-E801538A086E}" dt="2020-06-20T11:36:56.397" v="1764" actId="20577"/>
          <ac:spMkLst>
            <pc:docMk/>
            <pc:sldMk cId="2141187930" sldId="259"/>
            <ac:spMk id="22" creationId="{13838B03-4DF5-4D64-BAC4-4ABC2E72401A}"/>
          </ac:spMkLst>
        </pc:spChg>
        <pc:spChg chg="add mod">
          <ac:chgData name="Veroni, Stefano" userId="c6a0b827-0823-4cdd-9f2f-b443de65f065" providerId="ADAL" clId="{2D77B4D1-B39E-48CB-BD5C-E801538A086E}" dt="2020-06-20T11:37:45.080" v="1781" actId="1076"/>
          <ac:spMkLst>
            <pc:docMk/>
            <pc:sldMk cId="2141187930" sldId="259"/>
            <ac:spMk id="23" creationId="{DCACD33D-F468-4BBA-8A2D-171EB59AEA06}"/>
          </ac:spMkLst>
        </pc:spChg>
        <pc:spChg chg="add mod">
          <ac:chgData name="Veroni, Stefano" userId="c6a0b827-0823-4cdd-9f2f-b443de65f065" providerId="ADAL" clId="{2D77B4D1-B39E-48CB-BD5C-E801538A086E}" dt="2020-06-20T11:39:22.182" v="1803" actId="20577"/>
          <ac:spMkLst>
            <pc:docMk/>
            <pc:sldMk cId="2141187930" sldId="259"/>
            <ac:spMk id="24" creationId="{9E67B327-45DE-48B9-8955-AD2CCF56CE37}"/>
          </ac:spMkLst>
        </pc:spChg>
        <pc:spChg chg="add mod">
          <ac:chgData name="Veroni, Stefano" userId="c6a0b827-0823-4cdd-9f2f-b443de65f065" providerId="ADAL" clId="{2D77B4D1-B39E-48CB-BD5C-E801538A086E}" dt="2020-06-20T11:39:31.290" v="1808" actId="20577"/>
          <ac:spMkLst>
            <pc:docMk/>
            <pc:sldMk cId="2141187930" sldId="259"/>
            <ac:spMk id="25" creationId="{809107CD-1FDF-42C5-A5DB-1152A0448E60}"/>
          </ac:spMkLst>
        </pc:spChg>
        <pc:spChg chg="add mod">
          <ac:chgData name="Veroni, Stefano" userId="c6a0b827-0823-4cdd-9f2f-b443de65f065" providerId="ADAL" clId="{2D77B4D1-B39E-48CB-BD5C-E801538A086E}" dt="2020-06-20T11:46:05.321" v="1908" actId="14100"/>
          <ac:spMkLst>
            <pc:docMk/>
            <pc:sldMk cId="2141187930" sldId="259"/>
            <ac:spMk id="26" creationId="{8E5FD04B-19B8-420A-B5F2-BBA1791F2D66}"/>
          </ac:spMkLst>
        </pc:spChg>
        <pc:spChg chg="add mod">
          <ac:chgData name="Veroni, Stefano" userId="c6a0b827-0823-4cdd-9f2f-b443de65f065" providerId="ADAL" clId="{2D77B4D1-B39E-48CB-BD5C-E801538A086E}" dt="2020-06-20T11:46:08.620" v="1909" actId="1076"/>
          <ac:spMkLst>
            <pc:docMk/>
            <pc:sldMk cId="2141187930" sldId="259"/>
            <ac:spMk id="27" creationId="{448EA00C-9EED-44CD-AD5D-7F423849DA91}"/>
          </ac:spMkLst>
        </pc:spChg>
        <pc:spChg chg="add mod">
          <ac:chgData name="Veroni, Stefano" userId="c6a0b827-0823-4cdd-9f2f-b443de65f065" providerId="ADAL" clId="{2D77B4D1-B39E-48CB-BD5C-E801538A086E}" dt="2020-06-20T11:38:36.787" v="1792" actId="20577"/>
          <ac:spMkLst>
            <pc:docMk/>
            <pc:sldMk cId="2141187930" sldId="259"/>
            <ac:spMk id="28" creationId="{8914B45B-D05A-4474-899C-586041C75E0A}"/>
          </ac:spMkLst>
        </pc:spChg>
        <pc:spChg chg="add mod">
          <ac:chgData name="Veroni, Stefano" userId="c6a0b827-0823-4cdd-9f2f-b443de65f065" providerId="ADAL" clId="{2D77B4D1-B39E-48CB-BD5C-E801538A086E}" dt="2020-06-20T11:43:48.489" v="1868" actId="1076"/>
          <ac:spMkLst>
            <pc:docMk/>
            <pc:sldMk cId="2141187930" sldId="259"/>
            <ac:spMk id="29" creationId="{222FB4FB-FA4F-4839-AAEA-8598D450C84D}"/>
          </ac:spMkLst>
        </pc:spChg>
        <pc:spChg chg="add mod">
          <ac:chgData name="Veroni, Stefano" userId="c6a0b827-0823-4cdd-9f2f-b443de65f065" providerId="ADAL" clId="{2D77B4D1-B39E-48CB-BD5C-E801538A086E}" dt="2020-06-20T11:42:19.454" v="1832" actId="1076"/>
          <ac:spMkLst>
            <pc:docMk/>
            <pc:sldMk cId="2141187930" sldId="259"/>
            <ac:spMk id="30" creationId="{9E75FEC5-E9A0-4328-A659-951B79EB43C2}"/>
          </ac:spMkLst>
        </pc:spChg>
        <pc:spChg chg="add mod">
          <ac:chgData name="Veroni, Stefano" userId="c6a0b827-0823-4cdd-9f2f-b443de65f065" providerId="ADAL" clId="{2D77B4D1-B39E-48CB-BD5C-E801538A086E}" dt="2020-06-20T11:40:23.329" v="1829" actId="20577"/>
          <ac:spMkLst>
            <pc:docMk/>
            <pc:sldMk cId="2141187930" sldId="259"/>
            <ac:spMk id="31" creationId="{FCD1CFB2-C4D4-4283-AA8F-B9F0403B0E95}"/>
          </ac:spMkLst>
        </pc:spChg>
        <pc:spChg chg="add mod">
          <ac:chgData name="Veroni, Stefano" userId="c6a0b827-0823-4cdd-9f2f-b443de65f065" providerId="ADAL" clId="{2D77B4D1-B39E-48CB-BD5C-E801538A086E}" dt="2020-06-20T11:47:13.611" v="1923" actId="20577"/>
          <ac:spMkLst>
            <pc:docMk/>
            <pc:sldMk cId="2141187930" sldId="259"/>
            <ac:spMk id="32" creationId="{7B456DBC-3186-441A-A563-1409236F175A}"/>
          </ac:spMkLst>
        </pc:spChg>
        <pc:spChg chg="add mod">
          <ac:chgData name="Veroni, Stefano" userId="c6a0b827-0823-4cdd-9f2f-b443de65f065" providerId="ADAL" clId="{2D77B4D1-B39E-48CB-BD5C-E801538A086E}" dt="2020-06-20T11:44:39.011" v="1878" actId="1076"/>
          <ac:spMkLst>
            <pc:docMk/>
            <pc:sldMk cId="2141187930" sldId="259"/>
            <ac:spMk id="33" creationId="{ACC9CB3E-30A8-45EB-B188-7E379FD2051B}"/>
          </ac:spMkLst>
        </pc:spChg>
        <pc:spChg chg="add mod">
          <ac:chgData name="Veroni, Stefano" userId="c6a0b827-0823-4cdd-9f2f-b443de65f065" providerId="ADAL" clId="{2D77B4D1-B39E-48CB-BD5C-E801538A086E}" dt="2020-06-20T11:45:13.354" v="1890" actId="1076"/>
          <ac:spMkLst>
            <pc:docMk/>
            <pc:sldMk cId="2141187930" sldId="259"/>
            <ac:spMk id="34" creationId="{B5904E74-6108-4CC4-8A5C-C5A19F64523E}"/>
          </ac:spMkLst>
        </pc:spChg>
        <pc:spChg chg="add mod">
          <ac:chgData name="Veroni, Stefano" userId="c6a0b827-0823-4cdd-9f2f-b443de65f065" providerId="ADAL" clId="{2D77B4D1-B39E-48CB-BD5C-E801538A086E}" dt="2020-06-20T11:47:57.797" v="1938" actId="1076"/>
          <ac:spMkLst>
            <pc:docMk/>
            <pc:sldMk cId="2141187930" sldId="259"/>
            <ac:spMk id="35" creationId="{C3F62904-EE10-4475-9DA3-3DEECE3B24E5}"/>
          </ac:spMkLst>
        </pc:spChg>
        <pc:spChg chg="add mod">
          <ac:chgData name="Veroni, Stefano" userId="c6a0b827-0823-4cdd-9f2f-b443de65f065" providerId="ADAL" clId="{2D77B4D1-B39E-48CB-BD5C-E801538A086E}" dt="2020-06-20T11:54:55.301" v="1982" actId="1076"/>
          <ac:spMkLst>
            <pc:docMk/>
            <pc:sldMk cId="2141187930" sldId="259"/>
            <ac:spMk id="36" creationId="{26897B5E-2CF8-4732-8D3C-5021B39FB467}"/>
          </ac:spMkLst>
        </pc:spChg>
        <pc:spChg chg="add mod">
          <ac:chgData name="Veroni, Stefano" userId="c6a0b827-0823-4cdd-9f2f-b443de65f065" providerId="ADAL" clId="{2D77B4D1-B39E-48CB-BD5C-E801538A086E}" dt="2020-06-20T11:48:01.834" v="1939" actId="1076"/>
          <ac:spMkLst>
            <pc:docMk/>
            <pc:sldMk cId="2141187930" sldId="259"/>
            <ac:spMk id="37" creationId="{59E6B8A9-8DD0-4594-9A5D-2DBBF0E6D504}"/>
          </ac:spMkLst>
        </pc:spChg>
        <pc:spChg chg="add mod">
          <ac:chgData name="Veroni, Stefano" userId="c6a0b827-0823-4cdd-9f2f-b443de65f065" providerId="ADAL" clId="{2D77B4D1-B39E-48CB-BD5C-E801538A086E}" dt="2020-06-20T11:47:38.184" v="1935" actId="1076"/>
          <ac:spMkLst>
            <pc:docMk/>
            <pc:sldMk cId="2141187930" sldId="259"/>
            <ac:spMk id="39" creationId="{2ADA3333-E279-44C4-B04F-1A958A45CFE4}"/>
          </ac:spMkLst>
        </pc:spChg>
        <pc:spChg chg="add mod">
          <ac:chgData name="Veroni, Stefano" userId="c6a0b827-0823-4cdd-9f2f-b443de65f065" providerId="ADAL" clId="{2D77B4D1-B39E-48CB-BD5C-E801538A086E}" dt="2020-06-20T11:48:19.325" v="1945" actId="20577"/>
          <ac:spMkLst>
            <pc:docMk/>
            <pc:sldMk cId="2141187930" sldId="259"/>
            <ac:spMk id="40" creationId="{47DB73C6-B221-4938-BF5A-E1F3DBC274C7}"/>
          </ac:spMkLst>
        </pc:spChg>
        <pc:picChg chg="add del mod">
          <ac:chgData name="Veroni, Stefano" userId="c6a0b827-0823-4cdd-9f2f-b443de65f065" providerId="ADAL" clId="{2D77B4D1-B39E-48CB-BD5C-E801538A086E}" dt="2020-06-20T11:14:31.991" v="1464" actId="478"/>
          <ac:picMkLst>
            <pc:docMk/>
            <pc:sldMk cId="2141187930" sldId="259"/>
            <ac:picMk id="2" creationId="{B003CCF1-A650-4A38-B02A-3CB4ECD80402}"/>
          </ac:picMkLst>
        </pc:picChg>
        <pc:picChg chg="add del mod">
          <ac:chgData name="Veroni, Stefano" userId="c6a0b827-0823-4cdd-9f2f-b443de65f065" providerId="ADAL" clId="{2D77B4D1-B39E-48CB-BD5C-E801538A086E}" dt="2020-06-20T11:17:05.885" v="1487" actId="478"/>
          <ac:picMkLst>
            <pc:docMk/>
            <pc:sldMk cId="2141187930" sldId="259"/>
            <ac:picMk id="3" creationId="{05826685-05A0-4D0A-AFE5-5D5733825193}"/>
          </ac:picMkLst>
        </pc:picChg>
        <pc:picChg chg="add mod modCrop">
          <ac:chgData name="Veroni, Stefano" userId="c6a0b827-0823-4cdd-9f2f-b443de65f065" providerId="ADAL" clId="{2D77B4D1-B39E-48CB-BD5C-E801538A086E}" dt="2020-06-20T11:54:52.485" v="1981" actId="1076"/>
          <ac:picMkLst>
            <pc:docMk/>
            <pc:sldMk cId="2141187930" sldId="259"/>
            <ac:picMk id="4" creationId="{7E2220C6-DE9E-4AAB-8C68-BDDECA214240}"/>
          </ac:picMkLst>
        </pc:picChg>
        <pc:cxnChg chg="add mod">
          <ac:chgData name="Veroni, Stefano" userId="c6a0b827-0823-4cdd-9f2f-b443de65f065" providerId="ADAL" clId="{2D77B4D1-B39E-48CB-BD5C-E801538A086E}" dt="2020-06-20T11:18:52.200" v="1499" actId="1076"/>
          <ac:cxnSpMkLst>
            <pc:docMk/>
            <pc:sldMk cId="2141187930" sldId="259"/>
            <ac:cxnSpMk id="8" creationId="{679B6F2F-2A24-4E9B-A327-3C7CA8D13650}"/>
          </ac:cxnSpMkLst>
        </pc:cxnChg>
      </pc:sldChg>
      <pc:sldChg chg="new del">
        <pc:chgData name="Veroni, Stefano" userId="c6a0b827-0823-4cdd-9f2f-b443de65f065" providerId="ADAL" clId="{2D77B4D1-B39E-48CB-BD5C-E801538A086E}" dt="2020-06-20T10:29:20.650" v="386" actId="47"/>
        <pc:sldMkLst>
          <pc:docMk/>
          <pc:sldMk cId="2387430501" sldId="259"/>
        </pc:sldMkLst>
      </pc:sldChg>
      <pc:sldChg chg="del">
        <pc:chgData name="Veroni, Stefano" userId="c6a0b827-0823-4cdd-9f2f-b443de65f065" providerId="ADAL" clId="{2D77B4D1-B39E-48CB-BD5C-E801538A086E}" dt="2020-06-20T10:23:43.711" v="96" actId="47"/>
        <pc:sldMkLst>
          <pc:docMk/>
          <pc:sldMk cId="3624794134" sldId="259"/>
        </pc:sldMkLst>
      </pc:sldChg>
      <pc:sldChg chg="del">
        <pc:chgData name="Veroni, Stefano" userId="c6a0b827-0823-4cdd-9f2f-b443de65f065" providerId="ADAL" clId="{2D77B4D1-B39E-48CB-BD5C-E801538A086E}" dt="2020-06-20T10:23:43.530" v="95" actId="47"/>
        <pc:sldMkLst>
          <pc:docMk/>
          <pc:sldMk cId="2077439808" sldId="260"/>
        </pc:sldMkLst>
      </pc:sldChg>
      <pc:sldChg chg="new del">
        <pc:chgData name="Veroni, Stefano" userId="c6a0b827-0823-4cdd-9f2f-b443de65f065" providerId="ADAL" clId="{2D77B4D1-B39E-48CB-BD5C-E801538A086E}" dt="2020-06-20T10:29:20.493" v="385" actId="47"/>
        <pc:sldMkLst>
          <pc:docMk/>
          <pc:sldMk cId="2189295085" sldId="260"/>
        </pc:sldMkLst>
      </pc:sldChg>
      <pc:sldChg chg="addSp delSp modSp add mod">
        <pc:chgData name="Veroni, Stefano" userId="c6a0b827-0823-4cdd-9f2f-b443de65f065" providerId="ADAL" clId="{2D77B4D1-B39E-48CB-BD5C-E801538A086E}" dt="2020-06-23T21:51:44.043" v="6923" actId="403"/>
        <pc:sldMkLst>
          <pc:docMk/>
          <pc:sldMk cId="3019035360" sldId="260"/>
        </pc:sldMkLst>
        <pc:graphicFrameChg chg="add mod modGraphic">
          <ac:chgData name="Veroni, Stefano" userId="c6a0b827-0823-4cdd-9f2f-b443de65f065" providerId="ADAL" clId="{2D77B4D1-B39E-48CB-BD5C-E801538A086E}" dt="2020-06-23T21:51:44.043" v="6923" actId="403"/>
          <ac:graphicFrameMkLst>
            <pc:docMk/>
            <pc:sldMk cId="3019035360" sldId="260"/>
            <ac:graphicFrameMk id="3" creationId="{6ED80A32-07BD-4128-A06A-D16AC2F6C784}"/>
          </ac:graphicFrameMkLst>
        </pc:graphicFrameChg>
        <pc:picChg chg="add mod">
          <ac:chgData name="Veroni, Stefano" userId="c6a0b827-0823-4cdd-9f2f-b443de65f065" providerId="ADAL" clId="{2D77B4D1-B39E-48CB-BD5C-E801538A086E}" dt="2020-06-22T10:07:30.101" v="5137" actId="1076"/>
          <ac:picMkLst>
            <pc:docMk/>
            <pc:sldMk cId="3019035360" sldId="260"/>
            <ac:picMk id="2" creationId="{52B26BD2-5CF7-43A5-8D5B-C953730271B0}"/>
          </ac:picMkLst>
        </pc:picChg>
        <pc:picChg chg="add del mod">
          <ac:chgData name="Veroni, Stefano" userId="c6a0b827-0823-4cdd-9f2f-b443de65f065" providerId="ADAL" clId="{2D77B4D1-B39E-48CB-BD5C-E801538A086E}" dt="2020-06-20T14:42:05.206" v="2664" actId="478"/>
          <ac:picMkLst>
            <pc:docMk/>
            <pc:sldMk cId="3019035360" sldId="260"/>
            <ac:picMk id="2" creationId="{CA466B89-5955-49C4-8009-8B217E905A2A}"/>
          </ac:picMkLst>
        </pc:picChg>
        <pc:picChg chg="add del mod">
          <ac:chgData name="Veroni, Stefano" userId="c6a0b827-0823-4cdd-9f2f-b443de65f065" providerId="ADAL" clId="{2D77B4D1-B39E-48CB-BD5C-E801538A086E}" dt="2020-06-22T10:06:08.597" v="5127" actId="478"/>
          <ac:picMkLst>
            <pc:docMk/>
            <pc:sldMk cId="3019035360" sldId="260"/>
            <ac:picMk id="8" creationId="{6CB0F7C5-6843-465D-B90A-22C11DB74DAA}"/>
          </ac:picMkLst>
        </pc:picChg>
        <pc:cxnChg chg="add mod">
          <ac:chgData name="Veroni, Stefano" userId="c6a0b827-0823-4cdd-9f2f-b443de65f065" providerId="ADAL" clId="{2D77B4D1-B39E-48CB-BD5C-E801538A086E}" dt="2020-06-20T14:40:00.416" v="2595" actId="1076"/>
          <ac:cxnSpMkLst>
            <pc:docMk/>
            <pc:sldMk cId="3019035360" sldId="260"/>
            <ac:cxnSpMk id="6" creationId="{FB50A899-909A-41E1-A315-1A79B881D24E}"/>
          </ac:cxnSpMkLst>
        </pc:cxnChg>
      </pc:sldChg>
      <pc:sldChg chg="new del">
        <pc:chgData name="Veroni, Stefano" userId="c6a0b827-0823-4cdd-9f2f-b443de65f065" providerId="ADAL" clId="{2D77B4D1-B39E-48CB-BD5C-E801538A086E}" dt="2020-06-20T10:29:20.375" v="384" actId="47"/>
        <pc:sldMkLst>
          <pc:docMk/>
          <pc:sldMk cId="481252225" sldId="261"/>
        </pc:sldMkLst>
      </pc:sldChg>
      <pc:sldChg chg="addSp delSp modSp add mod">
        <pc:chgData name="Veroni, Stefano" userId="c6a0b827-0823-4cdd-9f2f-b443de65f065" providerId="ADAL" clId="{2D77B4D1-B39E-48CB-BD5C-E801538A086E}" dt="2020-06-22T18:19:34.725" v="6623" actId="1076"/>
        <pc:sldMkLst>
          <pc:docMk/>
          <pc:sldMk cId="1247868863" sldId="261"/>
        </pc:sldMkLst>
        <pc:spChg chg="add mod">
          <ac:chgData name="Veroni, Stefano" userId="c6a0b827-0823-4cdd-9f2f-b443de65f065" providerId="ADAL" clId="{2D77B4D1-B39E-48CB-BD5C-E801538A086E}" dt="2020-06-21T18:03:06.587" v="5044" actId="1076"/>
          <ac:spMkLst>
            <pc:docMk/>
            <pc:sldMk cId="1247868863" sldId="261"/>
            <ac:spMk id="2" creationId="{1089510A-CA3F-4C7F-985F-FE2870440CDE}"/>
          </ac:spMkLst>
        </pc:spChg>
        <pc:spChg chg="add mod">
          <ac:chgData name="Veroni, Stefano" userId="c6a0b827-0823-4cdd-9f2f-b443de65f065" providerId="ADAL" clId="{2D77B4D1-B39E-48CB-BD5C-E801538A086E}" dt="2020-06-22T14:31:27.901" v="5656"/>
          <ac:spMkLst>
            <pc:docMk/>
            <pc:sldMk cId="1247868863" sldId="261"/>
            <ac:spMk id="13" creationId="{782DC145-0AA9-4503-BF1F-11D0DEE0632F}"/>
          </ac:spMkLst>
        </pc:spChg>
        <pc:picChg chg="add del mod">
          <ac:chgData name="Veroni, Stefano" userId="c6a0b827-0823-4cdd-9f2f-b443de65f065" providerId="ADAL" clId="{2D77B4D1-B39E-48CB-BD5C-E801538A086E}" dt="2020-06-22T14:21:48.773" v="5401" actId="478"/>
          <ac:picMkLst>
            <pc:docMk/>
            <pc:sldMk cId="1247868863" sldId="261"/>
            <ac:picMk id="3" creationId="{4134AEBE-C1AE-487B-9588-2BF58513F292}"/>
          </ac:picMkLst>
        </pc:picChg>
        <pc:picChg chg="add mod">
          <ac:chgData name="Veroni, Stefano" userId="c6a0b827-0823-4cdd-9f2f-b443de65f065" providerId="ADAL" clId="{2D77B4D1-B39E-48CB-BD5C-E801538A086E}" dt="2020-06-22T18:19:34.725" v="6623" actId="1076"/>
          <ac:picMkLst>
            <pc:docMk/>
            <pc:sldMk cId="1247868863" sldId="261"/>
            <ac:picMk id="3" creationId="{AD7DE245-A5FD-4EED-BB61-B48CEF709B93}"/>
          </ac:picMkLst>
        </pc:picChg>
        <pc:picChg chg="add mod">
          <ac:chgData name="Veroni, Stefano" userId="c6a0b827-0823-4cdd-9f2f-b443de65f065" providerId="ADAL" clId="{2D77B4D1-B39E-48CB-BD5C-E801538A086E}" dt="2020-06-22T14:31:02.948" v="5650" actId="1076"/>
          <ac:picMkLst>
            <pc:docMk/>
            <pc:sldMk cId="1247868863" sldId="261"/>
            <ac:picMk id="4" creationId="{F10A246F-F6AC-40EB-8AE5-64DBE5821751}"/>
          </ac:picMkLst>
        </pc:picChg>
        <pc:picChg chg="add mod">
          <ac:chgData name="Veroni, Stefano" userId="c6a0b827-0823-4cdd-9f2f-b443de65f065" providerId="ADAL" clId="{2D77B4D1-B39E-48CB-BD5C-E801538A086E}" dt="2020-06-22T14:31:16.155" v="5655" actId="1076"/>
          <ac:picMkLst>
            <pc:docMk/>
            <pc:sldMk cId="1247868863" sldId="261"/>
            <ac:picMk id="6" creationId="{07675756-1452-47D7-BEC8-1938CDBF36D7}"/>
          </ac:picMkLst>
        </pc:picChg>
        <pc:picChg chg="add del mod">
          <ac:chgData name="Veroni, Stefano" userId="c6a0b827-0823-4cdd-9f2f-b443de65f065" providerId="ADAL" clId="{2D77B4D1-B39E-48CB-BD5C-E801538A086E}" dt="2020-06-22T11:04:09.852" v="5204" actId="21"/>
          <ac:picMkLst>
            <pc:docMk/>
            <pc:sldMk cId="1247868863" sldId="261"/>
            <ac:picMk id="8" creationId="{BEA3B6AA-19C4-475B-961A-01BFB80A77F2}"/>
          </ac:picMkLst>
        </pc:picChg>
        <pc:picChg chg="add mod">
          <ac:chgData name="Veroni, Stefano" userId="c6a0b827-0823-4cdd-9f2f-b443de65f065" providerId="ADAL" clId="{2D77B4D1-B39E-48CB-BD5C-E801538A086E}" dt="2020-06-22T14:31:13.091" v="5654" actId="1076"/>
          <ac:picMkLst>
            <pc:docMk/>
            <pc:sldMk cId="1247868863" sldId="261"/>
            <ac:picMk id="9" creationId="{EFCB57FB-661B-480C-AB00-D4F1E307DB9D}"/>
          </ac:picMkLst>
        </pc:picChg>
        <pc:picChg chg="add del mod">
          <ac:chgData name="Veroni, Stefano" userId="c6a0b827-0823-4cdd-9f2f-b443de65f065" providerId="ADAL" clId="{2D77B4D1-B39E-48CB-BD5C-E801538A086E}" dt="2020-06-22T18:19:28.511" v="6620" actId="478"/>
          <ac:picMkLst>
            <pc:docMk/>
            <pc:sldMk cId="1247868863" sldId="261"/>
            <ac:picMk id="10" creationId="{C5B6F95D-703F-4F40-B649-A0E6F2ECDD8F}"/>
          </ac:picMkLst>
        </pc:picChg>
        <pc:picChg chg="add mod">
          <ac:chgData name="Veroni, Stefano" userId="c6a0b827-0823-4cdd-9f2f-b443de65f065" providerId="ADAL" clId="{2D77B4D1-B39E-48CB-BD5C-E801538A086E}" dt="2020-06-22T14:31:07.919" v="5652" actId="1076"/>
          <ac:picMkLst>
            <pc:docMk/>
            <pc:sldMk cId="1247868863" sldId="261"/>
            <ac:picMk id="11" creationId="{94D06B4D-769D-4EB4-AA40-6DA23100BAE0}"/>
          </ac:picMkLst>
        </pc:picChg>
      </pc:sldChg>
      <pc:sldChg chg="del">
        <pc:chgData name="Veroni, Stefano" userId="c6a0b827-0823-4cdd-9f2f-b443de65f065" providerId="ADAL" clId="{2D77B4D1-B39E-48CB-BD5C-E801538A086E}" dt="2020-06-20T10:23:43.367" v="94" actId="47"/>
        <pc:sldMkLst>
          <pc:docMk/>
          <pc:sldMk cId="1451966981" sldId="261"/>
        </pc:sldMkLst>
      </pc:sldChg>
      <pc:sldChg chg="del">
        <pc:chgData name="Veroni, Stefano" userId="c6a0b827-0823-4cdd-9f2f-b443de65f065" providerId="ADAL" clId="{2D77B4D1-B39E-48CB-BD5C-E801538A086E}" dt="2020-06-20T10:23:43.167" v="93" actId="47"/>
        <pc:sldMkLst>
          <pc:docMk/>
          <pc:sldMk cId="1874415521" sldId="262"/>
        </pc:sldMkLst>
      </pc:sldChg>
      <pc:sldChg chg="addSp delSp modSp add mod">
        <pc:chgData name="Veroni, Stefano" userId="c6a0b827-0823-4cdd-9f2f-b443de65f065" providerId="ADAL" clId="{2D77B4D1-B39E-48CB-BD5C-E801538A086E}" dt="2020-06-22T18:24:38.210" v="6727" actId="1076"/>
        <pc:sldMkLst>
          <pc:docMk/>
          <pc:sldMk cId="3663526890" sldId="262"/>
        </pc:sldMkLst>
        <pc:spChg chg="add mod">
          <ac:chgData name="Veroni, Stefano" userId="c6a0b827-0823-4cdd-9f2f-b443de65f065" providerId="ADAL" clId="{2D77B4D1-B39E-48CB-BD5C-E801538A086E}" dt="2020-06-22T17:48:30.761" v="6581" actId="1076"/>
          <ac:spMkLst>
            <pc:docMk/>
            <pc:sldMk cId="3663526890" sldId="262"/>
            <ac:spMk id="2" creationId="{4D5FFAA8-FD46-43AA-9D37-5E20C2A6CC57}"/>
          </ac:spMkLst>
        </pc:spChg>
        <pc:spChg chg="add mod">
          <ac:chgData name="Veroni, Stefano" userId="c6a0b827-0823-4cdd-9f2f-b443de65f065" providerId="ADAL" clId="{2D77B4D1-B39E-48CB-BD5C-E801538A086E}" dt="2020-06-22T18:24:00.925" v="6710" actId="1076"/>
          <ac:spMkLst>
            <pc:docMk/>
            <pc:sldMk cId="3663526890" sldId="262"/>
            <ac:spMk id="15" creationId="{F301DAC8-E051-4DF0-9E5D-6CF0C2F53051}"/>
          </ac:spMkLst>
        </pc:spChg>
        <pc:spChg chg="add mod">
          <ac:chgData name="Veroni, Stefano" userId="c6a0b827-0823-4cdd-9f2f-b443de65f065" providerId="ADAL" clId="{2D77B4D1-B39E-48CB-BD5C-E801538A086E}" dt="2020-06-22T18:23:43.618" v="6705" actId="1076"/>
          <ac:spMkLst>
            <pc:docMk/>
            <pc:sldMk cId="3663526890" sldId="262"/>
            <ac:spMk id="18" creationId="{B0C47315-6D4C-4C0E-9B32-61688B319C27}"/>
          </ac:spMkLst>
        </pc:spChg>
        <pc:spChg chg="add mod">
          <ac:chgData name="Veroni, Stefano" userId="c6a0b827-0823-4cdd-9f2f-b443de65f065" providerId="ADAL" clId="{2D77B4D1-B39E-48CB-BD5C-E801538A086E}" dt="2020-06-22T18:24:13.396" v="6724" actId="1076"/>
          <ac:spMkLst>
            <pc:docMk/>
            <pc:sldMk cId="3663526890" sldId="262"/>
            <ac:spMk id="19" creationId="{69FAB2C4-EFA5-457D-ABD3-017050541670}"/>
          </ac:spMkLst>
        </pc:spChg>
        <pc:picChg chg="add mod">
          <ac:chgData name="Veroni, Stefano" userId="c6a0b827-0823-4cdd-9f2f-b443de65f065" providerId="ADAL" clId="{2D77B4D1-B39E-48CB-BD5C-E801538A086E}" dt="2020-06-22T18:22:20.306" v="6659" actId="14100"/>
          <ac:picMkLst>
            <pc:docMk/>
            <pc:sldMk cId="3663526890" sldId="262"/>
            <ac:picMk id="3" creationId="{CA6AFC9F-25ED-4D7B-A4E7-60EC20744D1E}"/>
          </ac:picMkLst>
        </pc:picChg>
        <pc:picChg chg="add mod">
          <ac:chgData name="Veroni, Stefano" userId="c6a0b827-0823-4cdd-9f2f-b443de65f065" providerId="ADAL" clId="{2D77B4D1-B39E-48CB-BD5C-E801538A086E}" dt="2020-06-22T18:21:51.809" v="6651" actId="1076"/>
          <ac:picMkLst>
            <pc:docMk/>
            <pc:sldMk cId="3663526890" sldId="262"/>
            <ac:picMk id="4" creationId="{3A9040C5-8032-4522-BF6B-23FC527DC21D}"/>
          </ac:picMkLst>
        </pc:picChg>
        <pc:picChg chg="add mod">
          <ac:chgData name="Veroni, Stefano" userId="c6a0b827-0823-4cdd-9f2f-b443de65f065" providerId="ADAL" clId="{2D77B4D1-B39E-48CB-BD5C-E801538A086E}" dt="2020-06-22T18:22:39.912" v="6665" actId="14100"/>
          <ac:picMkLst>
            <pc:docMk/>
            <pc:sldMk cId="3663526890" sldId="262"/>
            <ac:picMk id="6" creationId="{98652A26-02D9-4C54-AC38-2443468C61AE}"/>
          </ac:picMkLst>
        </pc:picChg>
        <pc:picChg chg="add mod">
          <ac:chgData name="Veroni, Stefano" userId="c6a0b827-0823-4cdd-9f2f-b443de65f065" providerId="ADAL" clId="{2D77B4D1-B39E-48CB-BD5C-E801538A086E}" dt="2020-06-22T18:22:11.584" v="6657" actId="1076"/>
          <ac:picMkLst>
            <pc:docMk/>
            <pc:sldMk cId="3663526890" sldId="262"/>
            <ac:picMk id="8" creationId="{0D167B95-B19E-487E-BDB9-E8F9605AC438}"/>
          </ac:picMkLst>
        </pc:picChg>
        <pc:picChg chg="add del mod">
          <ac:chgData name="Veroni, Stefano" userId="c6a0b827-0823-4cdd-9f2f-b443de65f065" providerId="ADAL" clId="{2D77B4D1-B39E-48CB-BD5C-E801538A086E}" dt="2020-06-22T18:17:50.465" v="6596" actId="478"/>
          <ac:picMkLst>
            <pc:docMk/>
            <pc:sldMk cId="3663526890" sldId="262"/>
            <ac:picMk id="9" creationId="{FE8531CC-CF78-4619-A546-DA8D60BCD370}"/>
          </ac:picMkLst>
        </pc:picChg>
        <pc:picChg chg="add del mod">
          <ac:chgData name="Veroni, Stefano" userId="c6a0b827-0823-4cdd-9f2f-b443de65f065" providerId="ADAL" clId="{2D77B4D1-B39E-48CB-BD5C-E801538A086E}" dt="2020-06-22T18:18:19.905" v="6607" actId="478"/>
          <ac:picMkLst>
            <pc:docMk/>
            <pc:sldMk cId="3663526890" sldId="262"/>
            <ac:picMk id="10" creationId="{E1FA06C3-BCDE-4A7F-9BA6-19D4DB642171}"/>
          </ac:picMkLst>
        </pc:picChg>
        <pc:picChg chg="add mod">
          <ac:chgData name="Veroni, Stefano" userId="c6a0b827-0823-4cdd-9f2f-b443de65f065" providerId="ADAL" clId="{2D77B4D1-B39E-48CB-BD5C-E801538A086E}" dt="2020-06-22T18:22:36.637" v="6664" actId="14100"/>
          <ac:picMkLst>
            <pc:docMk/>
            <pc:sldMk cId="3663526890" sldId="262"/>
            <ac:picMk id="11" creationId="{F1DABD67-A2EF-4F5E-9D40-5B917BB24894}"/>
          </ac:picMkLst>
        </pc:picChg>
        <pc:picChg chg="add mod">
          <ac:chgData name="Veroni, Stefano" userId="c6a0b827-0823-4cdd-9f2f-b443de65f065" providerId="ADAL" clId="{2D77B4D1-B39E-48CB-BD5C-E801538A086E}" dt="2020-06-22T18:22:28.346" v="6661" actId="1076"/>
          <ac:picMkLst>
            <pc:docMk/>
            <pc:sldMk cId="3663526890" sldId="262"/>
            <ac:picMk id="12" creationId="{976711FC-6D69-4BA6-B576-5547EC0EB661}"/>
          </ac:picMkLst>
        </pc:picChg>
        <pc:cxnChg chg="add mod">
          <ac:chgData name="Veroni, Stefano" userId="c6a0b827-0823-4cdd-9f2f-b443de65f065" providerId="ADAL" clId="{2D77B4D1-B39E-48CB-BD5C-E801538A086E}" dt="2020-06-22T18:21:25.359" v="6643" actId="14100"/>
          <ac:cxnSpMkLst>
            <pc:docMk/>
            <pc:sldMk cId="3663526890" sldId="262"/>
            <ac:cxnSpMk id="14" creationId="{F9D8A7D1-04A8-4FE5-9FA0-6577F264ED3E}"/>
          </ac:cxnSpMkLst>
        </pc:cxnChg>
        <pc:cxnChg chg="add mod">
          <ac:chgData name="Veroni, Stefano" userId="c6a0b827-0823-4cdd-9f2f-b443de65f065" providerId="ADAL" clId="{2D77B4D1-B39E-48CB-BD5C-E801538A086E}" dt="2020-06-22T18:24:38.210" v="6727" actId="1076"/>
          <ac:cxnSpMkLst>
            <pc:docMk/>
            <pc:sldMk cId="3663526890" sldId="262"/>
            <ac:cxnSpMk id="16" creationId="{039B927C-871A-4A6E-A29F-9100BFD92865}"/>
          </ac:cxnSpMkLst>
        </pc:cxnChg>
      </pc:sldChg>
      <pc:sldChg chg="new del">
        <pc:chgData name="Veroni, Stefano" userId="c6a0b827-0823-4cdd-9f2f-b443de65f065" providerId="ADAL" clId="{2D77B4D1-B39E-48CB-BD5C-E801538A086E}" dt="2020-06-20T14:13:51.697" v="2003" actId="47"/>
        <pc:sldMkLst>
          <pc:docMk/>
          <pc:sldMk cId="2881874656" sldId="263"/>
        </pc:sldMkLst>
      </pc:sldChg>
      <pc:sldChg chg="del">
        <pc:chgData name="Veroni, Stefano" userId="c6a0b827-0823-4cdd-9f2f-b443de65f065" providerId="ADAL" clId="{2D77B4D1-B39E-48CB-BD5C-E801538A086E}" dt="2020-06-20T10:23:42.913" v="92" actId="47"/>
        <pc:sldMkLst>
          <pc:docMk/>
          <pc:sldMk cId="3970259719" sldId="263"/>
        </pc:sldMkLst>
      </pc:sldChg>
      <pc:sldChg chg="addSp delSp modSp add mod">
        <pc:chgData name="Veroni, Stefano" userId="c6a0b827-0823-4cdd-9f2f-b443de65f065" providerId="ADAL" clId="{2D77B4D1-B39E-48CB-BD5C-E801538A086E}" dt="2020-06-23T21:55:16.166" v="6970" actId="14100"/>
        <pc:sldMkLst>
          <pc:docMk/>
          <pc:sldMk cId="4052053868" sldId="263"/>
        </pc:sldMkLst>
        <pc:spChg chg="mod">
          <ac:chgData name="Veroni, Stefano" userId="c6a0b827-0823-4cdd-9f2f-b443de65f065" providerId="ADAL" clId="{2D77B4D1-B39E-48CB-BD5C-E801538A086E}" dt="2020-06-23T21:55:16.166" v="6970" actId="14100"/>
          <ac:spMkLst>
            <pc:docMk/>
            <pc:sldMk cId="4052053868" sldId="263"/>
            <ac:spMk id="2" creationId="{8DC4582D-6F76-40E0-B1EF-0EAC60BF2E89}"/>
          </ac:spMkLst>
        </pc:spChg>
        <pc:spChg chg="add mod">
          <ac:chgData name="Veroni, Stefano" userId="c6a0b827-0823-4cdd-9f2f-b443de65f065" providerId="ADAL" clId="{2D77B4D1-B39E-48CB-BD5C-E801538A086E}" dt="2020-06-20T14:26:57.130" v="2253" actId="1036"/>
          <ac:spMkLst>
            <pc:docMk/>
            <pc:sldMk cId="4052053868" sldId="263"/>
            <ac:spMk id="33" creationId="{D1963785-F1A9-4677-A41E-EBC1D01133D6}"/>
          </ac:spMkLst>
        </pc:spChg>
        <pc:spChg chg="add mod">
          <ac:chgData name="Veroni, Stefano" userId="c6a0b827-0823-4cdd-9f2f-b443de65f065" providerId="ADAL" clId="{2D77B4D1-B39E-48CB-BD5C-E801538A086E}" dt="2020-06-20T14:26:42.757" v="2191" actId="1035"/>
          <ac:spMkLst>
            <pc:docMk/>
            <pc:sldMk cId="4052053868" sldId="263"/>
            <ac:spMk id="36" creationId="{F9AECC65-519B-4264-B05E-F9FFAE1967AD}"/>
          </ac:spMkLst>
        </pc:spChg>
        <pc:spChg chg="del mod">
          <ac:chgData name="Veroni, Stefano" userId="c6a0b827-0823-4cdd-9f2f-b443de65f065" providerId="ADAL" clId="{2D77B4D1-B39E-48CB-BD5C-E801538A086E}" dt="2020-06-20T14:17:57.763" v="2047" actId="478"/>
          <ac:spMkLst>
            <pc:docMk/>
            <pc:sldMk cId="4052053868" sldId="263"/>
            <ac:spMk id="44" creationId="{FB9A65B5-8F26-4536-A454-ECE331AA40D9}"/>
          </ac:spMkLst>
        </pc:spChg>
        <pc:spChg chg="mod">
          <ac:chgData name="Veroni, Stefano" userId="c6a0b827-0823-4cdd-9f2f-b443de65f065" providerId="ADAL" clId="{2D77B4D1-B39E-48CB-BD5C-E801538A086E}" dt="2020-06-20T14:27:08.708" v="2325" actId="1035"/>
          <ac:spMkLst>
            <pc:docMk/>
            <pc:sldMk cId="4052053868" sldId="263"/>
            <ac:spMk id="45" creationId="{AA6E8583-7C9F-4280-9D68-5537D3856536}"/>
          </ac:spMkLst>
        </pc:spChg>
        <pc:spChg chg="del">
          <ac:chgData name="Veroni, Stefano" userId="c6a0b827-0823-4cdd-9f2f-b443de65f065" providerId="ADAL" clId="{2D77B4D1-B39E-48CB-BD5C-E801538A086E}" dt="2020-06-20T14:18:14.441" v="2056" actId="478"/>
          <ac:spMkLst>
            <pc:docMk/>
            <pc:sldMk cId="4052053868" sldId="263"/>
            <ac:spMk id="47" creationId="{EDA46384-37F9-47A5-9C9B-7FCE9BF05AC6}"/>
          </ac:spMkLst>
        </pc:spChg>
        <pc:spChg chg="mod">
          <ac:chgData name="Veroni, Stefano" userId="c6a0b827-0823-4cdd-9f2f-b443de65f065" providerId="ADAL" clId="{2D77B4D1-B39E-48CB-BD5C-E801538A086E}" dt="2020-06-20T14:27:29.475" v="2441" actId="1036"/>
          <ac:spMkLst>
            <pc:docMk/>
            <pc:sldMk cId="4052053868" sldId="263"/>
            <ac:spMk id="50" creationId="{7AE52DDE-1C0A-441B-AFEA-8B5D294469DA}"/>
          </ac:spMkLst>
        </pc:spChg>
        <pc:spChg chg="del">
          <ac:chgData name="Veroni, Stefano" userId="c6a0b827-0823-4cdd-9f2f-b443de65f065" providerId="ADAL" clId="{2D77B4D1-B39E-48CB-BD5C-E801538A086E}" dt="2020-06-20T14:18:02.044" v="2049" actId="478"/>
          <ac:spMkLst>
            <pc:docMk/>
            <pc:sldMk cId="4052053868" sldId="263"/>
            <ac:spMk id="51" creationId="{98B6414E-086C-4AE3-934F-CA189306AAA3}"/>
          </ac:spMkLst>
        </pc:spChg>
        <pc:spChg chg="del">
          <ac:chgData name="Veroni, Stefano" userId="c6a0b827-0823-4cdd-9f2f-b443de65f065" providerId="ADAL" clId="{2D77B4D1-B39E-48CB-BD5C-E801538A086E}" dt="2020-06-20T14:17:59.663" v="2048" actId="478"/>
          <ac:spMkLst>
            <pc:docMk/>
            <pc:sldMk cId="4052053868" sldId="263"/>
            <ac:spMk id="52" creationId="{EB5025D2-2BED-4BA2-A73F-B962FBFE3E24}"/>
          </ac:spMkLst>
        </pc:spChg>
        <pc:spChg chg="del">
          <ac:chgData name="Veroni, Stefano" userId="c6a0b827-0823-4cdd-9f2f-b443de65f065" providerId="ADAL" clId="{2D77B4D1-B39E-48CB-BD5C-E801538A086E}" dt="2020-06-20T14:18:43.729" v="2066" actId="478"/>
          <ac:spMkLst>
            <pc:docMk/>
            <pc:sldMk cId="4052053868" sldId="263"/>
            <ac:spMk id="53" creationId="{0777FACD-F598-4C02-A26D-15EE63D19D8D}"/>
          </ac:spMkLst>
        </pc:spChg>
        <pc:spChg chg="mod">
          <ac:chgData name="Veroni, Stefano" userId="c6a0b827-0823-4cdd-9f2f-b443de65f065" providerId="ADAL" clId="{2D77B4D1-B39E-48CB-BD5C-E801538A086E}" dt="2020-06-23T21:45:32.511" v="6796" actId="14100"/>
          <ac:spMkLst>
            <pc:docMk/>
            <pc:sldMk cId="4052053868" sldId="263"/>
            <ac:spMk id="1032" creationId="{57C61E13-7086-4689-9BF2-189DF767363D}"/>
          </ac:spMkLst>
        </pc:spChg>
        <pc:spChg chg="del mod">
          <ac:chgData name="Veroni, Stefano" userId="c6a0b827-0823-4cdd-9f2f-b443de65f065" providerId="ADAL" clId="{2D77B4D1-B39E-48CB-BD5C-E801538A086E}" dt="2020-06-20T14:18:19.311" v="2059" actId="478"/>
          <ac:spMkLst>
            <pc:docMk/>
            <pc:sldMk cId="4052053868" sldId="263"/>
            <ac:spMk id="1035" creationId="{66B9D8BD-31E4-4A89-A231-603726B9E20A}"/>
          </ac:spMkLst>
        </pc:spChg>
        <pc:picChg chg="add del mod">
          <ac:chgData name="Veroni, Stefano" userId="c6a0b827-0823-4cdd-9f2f-b443de65f065" providerId="ADAL" clId="{2D77B4D1-B39E-48CB-BD5C-E801538A086E}" dt="2020-06-20T14:26:33.405" v="2162" actId="478"/>
          <ac:picMkLst>
            <pc:docMk/>
            <pc:sldMk cId="4052053868" sldId="263"/>
            <ac:picMk id="8" creationId="{C7185059-7BDA-449F-8F1E-B0A7204B13DD}"/>
          </ac:picMkLst>
        </pc:picChg>
        <pc:cxnChg chg="del">
          <ac:chgData name="Veroni, Stefano" userId="c6a0b827-0823-4cdd-9f2f-b443de65f065" providerId="ADAL" clId="{2D77B4D1-B39E-48CB-BD5C-E801538A086E}" dt="2020-06-20T14:18:07.511" v="2052" actId="478"/>
          <ac:cxnSpMkLst>
            <pc:docMk/>
            <pc:sldMk cId="4052053868" sldId="263"/>
            <ac:cxnSpMk id="10" creationId="{32942A51-CD17-4385-81C7-1AC80B575395}"/>
          </ac:cxnSpMkLst>
        </pc:cxnChg>
        <pc:cxnChg chg="del">
          <ac:chgData name="Veroni, Stefano" userId="c6a0b827-0823-4cdd-9f2f-b443de65f065" providerId="ADAL" clId="{2D77B4D1-B39E-48CB-BD5C-E801538A086E}" dt="2020-06-20T14:18:05.361" v="2051" actId="478"/>
          <ac:cxnSpMkLst>
            <pc:docMk/>
            <pc:sldMk cId="4052053868" sldId="263"/>
            <ac:cxnSpMk id="11" creationId="{30BA21E0-36B3-43F0-81D9-5D1CDD325CB5}"/>
          </ac:cxnSpMkLst>
        </pc:cxnChg>
        <pc:cxnChg chg="mod">
          <ac:chgData name="Veroni, Stefano" userId="c6a0b827-0823-4cdd-9f2f-b443de65f065" providerId="ADAL" clId="{2D77B4D1-B39E-48CB-BD5C-E801538A086E}" dt="2020-06-20T14:27:25.336" v="2416" actId="1036"/>
          <ac:cxnSpMkLst>
            <pc:docMk/>
            <pc:sldMk cId="4052053868" sldId="263"/>
            <ac:cxnSpMk id="12" creationId="{5914EE80-49AA-498A-BA8C-9BC7F7AD5DD1}"/>
          </ac:cxnSpMkLst>
        </pc:cxnChg>
        <pc:cxnChg chg="del">
          <ac:chgData name="Veroni, Stefano" userId="c6a0b827-0823-4cdd-9f2f-b443de65f065" providerId="ADAL" clId="{2D77B4D1-B39E-48CB-BD5C-E801538A086E}" dt="2020-06-20T14:18:13.086" v="2055" actId="478"/>
          <ac:cxnSpMkLst>
            <pc:docMk/>
            <pc:sldMk cId="4052053868" sldId="263"/>
            <ac:cxnSpMk id="17" creationId="{CAEF5F08-3FAA-4F15-ABFC-0EBF0C21BBAF}"/>
          </ac:cxnSpMkLst>
        </pc:cxnChg>
        <pc:cxnChg chg="del">
          <ac:chgData name="Veroni, Stefano" userId="c6a0b827-0823-4cdd-9f2f-b443de65f065" providerId="ADAL" clId="{2D77B4D1-B39E-48CB-BD5C-E801538A086E}" dt="2020-06-20T14:18:03.695" v="2050" actId="478"/>
          <ac:cxnSpMkLst>
            <pc:docMk/>
            <pc:sldMk cId="4052053868" sldId="263"/>
            <ac:cxnSpMk id="19" creationId="{515F2E31-B5B3-4FC5-A463-2786CBCDB5E4}"/>
          </ac:cxnSpMkLst>
        </pc:cxnChg>
        <pc:cxnChg chg="del">
          <ac:chgData name="Veroni, Stefano" userId="c6a0b827-0823-4cdd-9f2f-b443de65f065" providerId="ADAL" clId="{2D77B4D1-B39E-48CB-BD5C-E801538A086E}" dt="2020-06-20T14:18:16.220" v="2057" actId="478"/>
          <ac:cxnSpMkLst>
            <pc:docMk/>
            <pc:sldMk cId="4052053868" sldId="263"/>
            <ac:cxnSpMk id="24" creationId="{64CD2CE6-D378-4CB1-A4EA-92DE1C18A4D9}"/>
          </ac:cxnSpMkLst>
        </pc:cxnChg>
        <pc:cxnChg chg="del">
          <ac:chgData name="Veroni, Stefano" userId="c6a0b827-0823-4cdd-9f2f-b443de65f065" providerId="ADAL" clId="{2D77B4D1-B39E-48CB-BD5C-E801538A086E}" dt="2020-06-20T14:18:21.274" v="2060" actId="478"/>
          <ac:cxnSpMkLst>
            <pc:docMk/>
            <pc:sldMk cId="4052053868" sldId="263"/>
            <ac:cxnSpMk id="25" creationId="{EBD86D81-8AB8-4BEE-8ABC-1557DADA0F1D}"/>
          </ac:cxnSpMkLst>
        </pc:cxnChg>
        <pc:cxnChg chg="del">
          <ac:chgData name="Veroni, Stefano" userId="c6a0b827-0823-4cdd-9f2f-b443de65f065" providerId="ADAL" clId="{2D77B4D1-B39E-48CB-BD5C-E801538A086E}" dt="2020-06-20T14:18:09.591" v="2053" actId="478"/>
          <ac:cxnSpMkLst>
            <pc:docMk/>
            <pc:sldMk cId="4052053868" sldId="263"/>
            <ac:cxnSpMk id="26" creationId="{861058DE-793D-49DB-9257-5A116799B925}"/>
          </ac:cxnSpMkLst>
        </pc:cxnChg>
        <pc:cxnChg chg="del">
          <ac:chgData name="Veroni, Stefano" userId="c6a0b827-0823-4cdd-9f2f-b443de65f065" providerId="ADAL" clId="{2D77B4D1-B39E-48CB-BD5C-E801538A086E}" dt="2020-06-20T14:18:11.176" v="2054" actId="478"/>
          <ac:cxnSpMkLst>
            <pc:docMk/>
            <pc:sldMk cId="4052053868" sldId="263"/>
            <ac:cxnSpMk id="27" creationId="{9A7D2610-C5CF-41D2-A20D-CE7AAED679D5}"/>
          </ac:cxnSpMkLst>
        </pc:cxnChg>
        <pc:cxnChg chg="mod">
          <ac:chgData name="Veroni, Stefano" userId="c6a0b827-0823-4cdd-9f2f-b443de65f065" providerId="ADAL" clId="{2D77B4D1-B39E-48CB-BD5C-E801538A086E}" dt="2020-06-20T14:27:14.226" v="2356" actId="1035"/>
          <ac:cxnSpMkLst>
            <pc:docMk/>
            <pc:sldMk cId="4052053868" sldId="263"/>
            <ac:cxnSpMk id="29" creationId="{A37AD45C-4511-4AEE-BA99-80064C1DC485}"/>
          </ac:cxnSpMkLst>
        </pc:cxnChg>
        <pc:cxnChg chg="add mod">
          <ac:chgData name="Veroni, Stefano" userId="c6a0b827-0823-4cdd-9f2f-b443de65f065" providerId="ADAL" clId="{2D77B4D1-B39E-48CB-BD5C-E801538A086E}" dt="2020-06-20T14:27:04.216" v="2294" actId="1036"/>
          <ac:cxnSpMkLst>
            <pc:docMk/>
            <pc:sldMk cId="4052053868" sldId="263"/>
            <ac:cxnSpMk id="34" creationId="{DA2B10E5-2A5B-4F3B-B2EC-330D4449ABDA}"/>
          </ac:cxnSpMkLst>
        </pc:cxnChg>
        <pc:cxnChg chg="add mod">
          <ac:chgData name="Veroni, Stefano" userId="c6a0b827-0823-4cdd-9f2f-b443de65f065" providerId="ADAL" clId="{2D77B4D1-B39E-48CB-BD5C-E801538A086E}" dt="2020-06-20T14:26:48.277" v="2218" actId="1035"/>
          <ac:cxnSpMkLst>
            <pc:docMk/>
            <pc:sldMk cId="4052053868" sldId="263"/>
            <ac:cxnSpMk id="37" creationId="{678F9C8B-37D2-402F-835A-9E0DD0FE64BD}"/>
          </ac:cxnSpMkLst>
        </pc:cxnChg>
      </pc:sldChg>
      <pc:sldChg chg="new del">
        <pc:chgData name="Veroni, Stefano" userId="c6a0b827-0823-4cdd-9f2f-b443de65f065" providerId="ADAL" clId="{2D77B4D1-B39E-48CB-BD5C-E801538A086E}" dt="2020-06-20T14:21:22.412" v="2083" actId="47"/>
        <pc:sldMkLst>
          <pc:docMk/>
          <pc:sldMk cId="465529096" sldId="264"/>
        </pc:sldMkLst>
      </pc:sldChg>
      <pc:sldChg chg="addSp delSp modSp add mod modAnim">
        <pc:chgData name="Veroni, Stefano" userId="c6a0b827-0823-4cdd-9f2f-b443de65f065" providerId="ADAL" clId="{2D77B4D1-B39E-48CB-BD5C-E801538A086E}" dt="2020-06-23T21:50:12.862" v="6900" actId="1076"/>
        <pc:sldMkLst>
          <pc:docMk/>
          <pc:sldMk cId="1856141353" sldId="264"/>
        </pc:sldMkLst>
        <pc:spChg chg="mod">
          <ac:chgData name="Veroni, Stefano" userId="c6a0b827-0823-4cdd-9f2f-b443de65f065" providerId="ADAL" clId="{2D77B4D1-B39E-48CB-BD5C-E801538A086E}" dt="2020-06-23T21:47:57.088" v="6829" actId="255"/>
          <ac:spMkLst>
            <pc:docMk/>
            <pc:sldMk cId="1856141353" sldId="264"/>
            <ac:spMk id="9" creationId="{A17DCC26-C11D-4B8D-88B3-426FC8C0BCEF}"/>
          </ac:spMkLst>
        </pc:spChg>
        <pc:spChg chg="mod">
          <ac:chgData name="Veroni, Stefano" userId="c6a0b827-0823-4cdd-9f2f-b443de65f065" providerId="ADAL" clId="{2D77B4D1-B39E-48CB-BD5C-E801538A086E}" dt="2020-06-23T21:46:58.749" v="6817" actId="403"/>
          <ac:spMkLst>
            <pc:docMk/>
            <pc:sldMk cId="1856141353" sldId="264"/>
            <ac:spMk id="11" creationId="{1EE1F7F7-F8EB-426B-AE2D-0C571E075994}"/>
          </ac:spMkLst>
        </pc:spChg>
        <pc:spChg chg="mod">
          <ac:chgData name="Veroni, Stefano" userId="c6a0b827-0823-4cdd-9f2f-b443de65f065" providerId="ADAL" clId="{2D77B4D1-B39E-48CB-BD5C-E801538A086E}" dt="2020-06-23T21:48:04.678" v="6830" actId="1076"/>
          <ac:spMkLst>
            <pc:docMk/>
            <pc:sldMk cId="1856141353" sldId="264"/>
            <ac:spMk id="12" creationId="{A3B49F9E-2B31-42A0-8E61-7FFE7A3CE80F}"/>
          </ac:spMkLst>
        </pc:spChg>
        <pc:spChg chg="mod">
          <ac:chgData name="Veroni, Stefano" userId="c6a0b827-0823-4cdd-9f2f-b443de65f065" providerId="ADAL" clId="{2D77B4D1-B39E-48CB-BD5C-E801538A086E}" dt="2020-06-23T21:48:08.275" v="6831" actId="1076"/>
          <ac:spMkLst>
            <pc:docMk/>
            <pc:sldMk cId="1856141353" sldId="264"/>
            <ac:spMk id="13" creationId="{1804567D-4FB3-411B-B78A-2BA9A77B0750}"/>
          </ac:spMkLst>
        </pc:spChg>
        <pc:spChg chg="mod">
          <ac:chgData name="Veroni, Stefano" userId="c6a0b827-0823-4cdd-9f2f-b443de65f065" providerId="ADAL" clId="{2D77B4D1-B39E-48CB-BD5C-E801538A086E}" dt="2020-06-23T21:48:11.330" v="6832" actId="1076"/>
          <ac:spMkLst>
            <pc:docMk/>
            <pc:sldMk cId="1856141353" sldId="264"/>
            <ac:spMk id="14" creationId="{7BAD7BA9-02D7-44B5-908A-486B20C489FF}"/>
          </ac:spMkLst>
        </pc:spChg>
        <pc:spChg chg="mod">
          <ac:chgData name="Veroni, Stefano" userId="c6a0b827-0823-4cdd-9f2f-b443de65f065" providerId="ADAL" clId="{2D77B4D1-B39E-48CB-BD5C-E801538A086E}" dt="2020-06-23T21:46:06.828" v="6804" actId="1076"/>
          <ac:spMkLst>
            <pc:docMk/>
            <pc:sldMk cId="1856141353" sldId="264"/>
            <ac:spMk id="15" creationId="{A9907B73-4581-4B90-A39B-5996DE188DDE}"/>
          </ac:spMkLst>
        </pc:spChg>
        <pc:spChg chg="mod">
          <ac:chgData name="Veroni, Stefano" userId="c6a0b827-0823-4cdd-9f2f-b443de65f065" providerId="ADAL" clId="{2D77B4D1-B39E-48CB-BD5C-E801538A086E}" dt="2020-06-23T21:45:50.497" v="6799" actId="1076"/>
          <ac:spMkLst>
            <pc:docMk/>
            <pc:sldMk cId="1856141353" sldId="264"/>
            <ac:spMk id="16" creationId="{F84AAD50-A04C-46B1-8023-732C1A3DBBA6}"/>
          </ac:spMkLst>
        </pc:spChg>
        <pc:spChg chg="mod">
          <ac:chgData name="Veroni, Stefano" userId="c6a0b827-0823-4cdd-9f2f-b443de65f065" providerId="ADAL" clId="{2D77B4D1-B39E-48CB-BD5C-E801538A086E}" dt="2020-06-23T21:48:31.504" v="6857" actId="1036"/>
          <ac:spMkLst>
            <pc:docMk/>
            <pc:sldMk cId="1856141353" sldId="264"/>
            <ac:spMk id="17" creationId="{D54B6435-7D64-4E1D-87B6-A0B8B9DEFEC4}"/>
          </ac:spMkLst>
        </pc:spChg>
        <pc:spChg chg="mod">
          <ac:chgData name="Veroni, Stefano" userId="c6a0b827-0823-4cdd-9f2f-b443de65f065" providerId="ADAL" clId="{2D77B4D1-B39E-48CB-BD5C-E801538A086E}" dt="2020-06-23T21:48:17.116" v="6833" actId="1076"/>
          <ac:spMkLst>
            <pc:docMk/>
            <pc:sldMk cId="1856141353" sldId="264"/>
            <ac:spMk id="18" creationId="{8421301A-F244-4BF1-9C57-56F43A20194B}"/>
          </ac:spMkLst>
        </pc:spChg>
        <pc:spChg chg="mod">
          <ac:chgData name="Veroni, Stefano" userId="c6a0b827-0823-4cdd-9f2f-b443de65f065" providerId="ADAL" clId="{2D77B4D1-B39E-48CB-BD5C-E801538A086E}" dt="2020-06-23T21:46:21.131" v="6807" actId="1076"/>
          <ac:spMkLst>
            <pc:docMk/>
            <pc:sldMk cId="1856141353" sldId="264"/>
            <ac:spMk id="19" creationId="{7AABC201-1DB9-4576-BF6F-34458C0254A3}"/>
          </ac:spMkLst>
        </pc:spChg>
        <pc:spChg chg="mod">
          <ac:chgData name="Veroni, Stefano" userId="c6a0b827-0823-4cdd-9f2f-b443de65f065" providerId="ADAL" clId="{2D77B4D1-B39E-48CB-BD5C-E801538A086E}" dt="2020-06-23T21:46:12.651" v="6805" actId="403"/>
          <ac:spMkLst>
            <pc:docMk/>
            <pc:sldMk cId="1856141353" sldId="264"/>
            <ac:spMk id="20" creationId="{2FF35A9A-E069-4DC3-969E-A64EE72D7650}"/>
          </ac:spMkLst>
        </pc:spChg>
        <pc:spChg chg="mod">
          <ac:chgData name="Veroni, Stefano" userId="c6a0b827-0823-4cdd-9f2f-b443de65f065" providerId="ADAL" clId="{2D77B4D1-B39E-48CB-BD5C-E801538A086E}" dt="2020-06-23T21:49:38.492" v="6891" actId="1076"/>
          <ac:spMkLst>
            <pc:docMk/>
            <pc:sldMk cId="1856141353" sldId="264"/>
            <ac:spMk id="21" creationId="{D075E370-7338-4A6D-9252-BAA72131DD67}"/>
          </ac:spMkLst>
        </pc:spChg>
        <pc:spChg chg="mod">
          <ac:chgData name="Veroni, Stefano" userId="c6a0b827-0823-4cdd-9f2f-b443de65f065" providerId="ADAL" clId="{2D77B4D1-B39E-48CB-BD5C-E801538A086E}" dt="2020-06-23T21:48:20.719" v="6841" actId="1036"/>
          <ac:spMkLst>
            <pc:docMk/>
            <pc:sldMk cId="1856141353" sldId="264"/>
            <ac:spMk id="22" creationId="{13838B03-4DF5-4D64-BAC4-4ABC2E72401A}"/>
          </ac:spMkLst>
        </pc:spChg>
        <pc:spChg chg="mod">
          <ac:chgData name="Veroni, Stefano" userId="c6a0b827-0823-4cdd-9f2f-b443de65f065" providerId="ADAL" clId="{2D77B4D1-B39E-48CB-BD5C-E801538A086E}" dt="2020-06-23T21:46:27.613" v="6810" actId="1076"/>
          <ac:spMkLst>
            <pc:docMk/>
            <pc:sldMk cId="1856141353" sldId="264"/>
            <ac:spMk id="23" creationId="{DCACD33D-F468-4BBA-8A2D-171EB59AEA06}"/>
          </ac:spMkLst>
        </pc:spChg>
        <pc:spChg chg="mod">
          <ac:chgData name="Veroni, Stefano" userId="c6a0b827-0823-4cdd-9f2f-b443de65f065" providerId="ADAL" clId="{2D77B4D1-B39E-48CB-BD5C-E801538A086E}" dt="2020-06-23T21:49:50.797" v="6894" actId="1076"/>
          <ac:spMkLst>
            <pc:docMk/>
            <pc:sldMk cId="1856141353" sldId="264"/>
            <ac:spMk id="24" creationId="{9E67B327-45DE-48B9-8955-AD2CCF56CE37}"/>
          </ac:spMkLst>
        </pc:spChg>
        <pc:spChg chg="mod">
          <ac:chgData name="Veroni, Stefano" userId="c6a0b827-0823-4cdd-9f2f-b443de65f065" providerId="ADAL" clId="{2D77B4D1-B39E-48CB-BD5C-E801538A086E}" dt="2020-06-23T21:48:36.314" v="6867" actId="1035"/>
          <ac:spMkLst>
            <pc:docMk/>
            <pc:sldMk cId="1856141353" sldId="264"/>
            <ac:spMk id="25" creationId="{809107CD-1FDF-42C5-A5DB-1152A0448E60}"/>
          </ac:spMkLst>
        </pc:spChg>
        <pc:spChg chg="mod">
          <ac:chgData name="Veroni, Stefano" userId="c6a0b827-0823-4cdd-9f2f-b443de65f065" providerId="ADAL" clId="{2D77B4D1-B39E-48CB-BD5C-E801538A086E}" dt="2020-06-23T21:50:12.862" v="6900" actId="1076"/>
          <ac:spMkLst>
            <pc:docMk/>
            <pc:sldMk cId="1856141353" sldId="264"/>
            <ac:spMk id="26" creationId="{8E5FD04B-19B8-420A-B5F2-BBA1791F2D66}"/>
          </ac:spMkLst>
        </pc:spChg>
        <pc:spChg chg="mod">
          <ac:chgData name="Veroni, Stefano" userId="c6a0b827-0823-4cdd-9f2f-b443de65f065" providerId="ADAL" clId="{2D77B4D1-B39E-48CB-BD5C-E801538A086E}" dt="2020-06-23T21:50:10.188" v="6899" actId="1076"/>
          <ac:spMkLst>
            <pc:docMk/>
            <pc:sldMk cId="1856141353" sldId="264"/>
            <ac:spMk id="27" creationId="{448EA00C-9EED-44CD-AD5D-7F423849DA91}"/>
          </ac:spMkLst>
        </pc:spChg>
        <pc:spChg chg="mod">
          <ac:chgData name="Veroni, Stefano" userId="c6a0b827-0823-4cdd-9f2f-b443de65f065" providerId="ADAL" clId="{2D77B4D1-B39E-48CB-BD5C-E801538A086E}" dt="2020-06-23T21:48:25.938" v="6848" actId="1036"/>
          <ac:spMkLst>
            <pc:docMk/>
            <pc:sldMk cId="1856141353" sldId="264"/>
            <ac:spMk id="28" creationId="{8914B45B-D05A-4474-899C-586041C75E0A}"/>
          </ac:spMkLst>
        </pc:spChg>
        <pc:spChg chg="mod">
          <ac:chgData name="Veroni, Stefano" userId="c6a0b827-0823-4cdd-9f2f-b443de65f065" providerId="ADAL" clId="{2D77B4D1-B39E-48CB-BD5C-E801538A086E}" dt="2020-06-23T21:46:50.830" v="6816" actId="403"/>
          <ac:spMkLst>
            <pc:docMk/>
            <pc:sldMk cId="1856141353" sldId="264"/>
            <ac:spMk id="29" creationId="{222FB4FB-FA4F-4839-AAEA-8598D450C84D}"/>
          </ac:spMkLst>
        </pc:spChg>
        <pc:spChg chg="mod">
          <ac:chgData name="Veroni, Stefano" userId="c6a0b827-0823-4cdd-9f2f-b443de65f065" providerId="ADAL" clId="{2D77B4D1-B39E-48CB-BD5C-E801538A086E}" dt="2020-06-23T21:48:41.109" v="6876" actId="1036"/>
          <ac:spMkLst>
            <pc:docMk/>
            <pc:sldMk cId="1856141353" sldId="264"/>
            <ac:spMk id="30" creationId="{9E75FEC5-E9A0-4328-A659-951B79EB43C2}"/>
          </ac:spMkLst>
        </pc:spChg>
        <pc:spChg chg="mod">
          <ac:chgData name="Veroni, Stefano" userId="c6a0b827-0823-4cdd-9f2f-b443de65f065" providerId="ADAL" clId="{2D77B4D1-B39E-48CB-BD5C-E801538A086E}" dt="2020-06-23T21:46:35.754" v="6813" actId="1076"/>
          <ac:spMkLst>
            <pc:docMk/>
            <pc:sldMk cId="1856141353" sldId="264"/>
            <ac:spMk id="31" creationId="{FCD1CFB2-C4D4-4283-AA8F-B9F0403B0E95}"/>
          </ac:spMkLst>
        </pc:spChg>
        <pc:spChg chg="mod">
          <ac:chgData name="Veroni, Stefano" userId="c6a0b827-0823-4cdd-9f2f-b443de65f065" providerId="ADAL" clId="{2D77B4D1-B39E-48CB-BD5C-E801538A086E}" dt="2020-06-23T21:49:46.900" v="6893" actId="1076"/>
          <ac:spMkLst>
            <pc:docMk/>
            <pc:sldMk cId="1856141353" sldId="264"/>
            <ac:spMk id="32" creationId="{7B456DBC-3186-441A-A563-1409236F175A}"/>
          </ac:spMkLst>
        </pc:spChg>
        <pc:spChg chg="mod">
          <ac:chgData name="Veroni, Stefano" userId="c6a0b827-0823-4cdd-9f2f-b443de65f065" providerId="ADAL" clId="{2D77B4D1-B39E-48CB-BD5C-E801538A086E}" dt="2020-06-23T21:49:57.923" v="6896" actId="1076"/>
          <ac:spMkLst>
            <pc:docMk/>
            <pc:sldMk cId="1856141353" sldId="264"/>
            <ac:spMk id="33" creationId="{ACC9CB3E-30A8-45EB-B188-7E379FD2051B}"/>
          </ac:spMkLst>
        </pc:spChg>
        <pc:spChg chg="mod">
          <ac:chgData name="Veroni, Stefano" userId="c6a0b827-0823-4cdd-9f2f-b443de65f065" providerId="ADAL" clId="{2D77B4D1-B39E-48CB-BD5C-E801538A086E}" dt="2020-06-23T21:49:43.231" v="6892" actId="1076"/>
          <ac:spMkLst>
            <pc:docMk/>
            <pc:sldMk cId="1856141353" sldId="264"/>
            <ac:spMk id="34" creationId="{B5904E74-6108-4CC4-8A5C-C5A19F64523E}"/>
          </ac:spMkLst>
        </pc:spChg>
        <pc:spChg chg="mod">
          <ac:chgData name="Veroni, Stefano" userId="c6a0b827-0823-4cdd-9f2f-b443de65f065" providerId="ADAL" clId="{2D77B4D1-B39E-48CB-BD5C-E801538A086E}" dt="2020-06-23T21:50:05.154" v="6898" actId="1076"/>
          <ac:spMkLst>
            <pc:docMk/>
            <pc:sldMk cId="1856141353" sldId="264"/>
            <ac:spMk id="35" creationId="{C3F62904-EE10-4475-9DA3-3DEECE3B24E5}"/>
          </ac:spMkLst>
        </pc:spChg>
        <pc:spChg chg="mod">
          <ac:chgData name="Veroni, Stefano" userId="c6a0b827-0823-4cdd-9f2f-b443de65f065" providerId="ADAL" clId="{2D77B4D1-B39E-48CB-BD5C-E801538A086E}" dt="2020-06-23T21:46:41.050" v="6814" actId="403"/>
          <ac:spMkLst>
            <pc:docMk/>
            <pc:sldMk cId="1856141353" sldId="264"/>
            <ac:spMk id="36" creationId="{26897B5E-2CF8-4732-8D3C-5021B39FB467}"/>
          </ac:spMkLst>
        </pc:spChg>
        <pc:spChg chg="mod">
          <ac:chgData name="Veroni, Stefano" userId="c6a0b827-0823-4cdd-9f2f-b443de65f065" providerId="ADAL" clId="{2D77B4D1-B39E-48CB-BD5C-E801538A086E}" dt="2020-06-23T21:50:02.158" v="6897" actId="1076"/>
          <ac:spMkLst>
            <pc:docMk/>
            <pc:sldMk cId="1856141353" sldId="264"/>
            <ac:spMk id="37" creationId="{59E6B8A9-8DD0-4594-9A5D-2DBBF0E6D504}"/>
          </ac:spMkLst>
        </pc:spChg>
        <pc:spChg chg="mod">
          <ac:chgData name="Veroni, Stefano" userId="c6a0b827-0823-4cdd-9f2f-b443de65f065" providerId="ADAL" clId="{2D77B4D1-B39E-48CB-BD5C-E801538A086E}" dt="2020-06-23T21:46:46.806" v="6815" actId="403"/>
          <ac:spMkLst>
            <pc:docMk/>
            <pc:sldMk cId="1856141353" sldId="264"/>
            <ac:spMk id="39" creationId="{2ADA3333-E279-44C4-B04F-1A958A45CFE4}"/>
          </ac:spMkLst>
        </pc:spChg>
        <pc:spChg chg="mod">
          <ac:chgData name="Veroni, Stefano" userId="c6a0b827-0823-4cdd-9f2f-b443de65f065" providerId="ADAL" clId="{2D77B4D1-B39E-48CB-BD5C-E801538A086E}" dt="2020-06-23T21:49:53.873" v="6895" actId="1076"/>
          <ac:spMkLst>
            <pc:docMk/>
            <pc:sldMk cId="1856141353" sldId="264"/>
            <ac:spMk id="40" creationId="{47DB73C6-B221-4938-BF5A-E1F3DBC274C7}"/>
          </ac:spMkLst>
        </pc:spChg>
        <pc:picChg chg="add del mod ord modCrop">
          <ac:chgData name="Veroni, Stefano" userId="c6a0b827-0823-4cdd-9f2f-b443de65f065" providerId="ADAL" clId="{2D77B4D1-B39E-48CB-BD5C-E801538A086E}" dt="2020-06-22T10:05:30.931" v="5120" actId="478"/>
          <ac:picMkLst>
            <pc:docMk/>
            <pc:sldMk cId="1856141353" sldId="264"/>
            <ac:picMk id="2" creationId="{B053B0F8-F93D-4655-BAFA-737401DF6ABB}"/>
          </ac:picMkLst>
        </pc:picChg>
        <pc:picChg chg="add mod ord">
          <ac:chgData name="Veroni, Stefano" userId="c6a0b827-0823-4cdd-9f2f-b443de65f065" providerId="ADAL" clId="{2D77B4D1-B39E-48CB-BD5C-E801538A086E}" dt="2020-06-23T21:46:03.037" v="6803" actId="1076"/>
          <ac:picMkLst>
            <pc:docMk/>
            <pc:sldMk cId="1856141353" sldId="264"/>
            <ac:picMk id="3" creationId="{32C5AA92-9C5E-486E-A7A0-3783D273C7FF}"/>
          </ac:picMkLst>
        </pc:picChg>
        <pc:picChg chg="del">
          <ac:chgData name="Veroni, Stefano" userId="c6a0b827-0823-4cdd-9f2f-b443de65f065" providerId="ADAL" clId="{2D77B4D1-B39E-48CB-BD5C-E801538A086E}" dt="2020-06-20T14:22:40.048" v="2120" actId="478"/>
          <ac:picMkLst>
            <pc:docMk/>
            <pc:sldMk cId="1856141353" sldId="264"/>
            <ac:picMk id="4" creationId="{7E2220C6-DE9E-4AAB-8C68-BDDECA214240}"/>
          </ac:picMkLst>
        </pc:picChg>
      </pc:sldChg>
      <pc:sldChg chg="addSp delSp modSp new del mod">
        <pc:chgData name="Veroni, Stefano" userId="c6a0b827-0823-4cdd-9f2f-b443de65f065" providerId="ADAL" clId="{2D77B4D1-B39E-48CB-BD5C-E801538A086E}" dt="2020-06-21T15:01:23.490" v="4216" actId="47"/>
        <pc:sldMkLst>
          <pc:docMk/>
          <pc:sldMk cId="1715879568" sldId="265"/>
        </pc:sldMkLst>
        <pc:spChg chg="del mod">
          <ac:chgData name="Veroni, Stefano" userId="c6a0b827-0823-4cdd-9f2f-b443de65f065" providerId="ADAL" clId="{2D77B4D1-B39E-48CB-BD5C-E801538A086E}" dt="2020-06-21T15:01:17.224" v="4215" actId="21"/>
          <ac:spMkLst>
            <pc:docMk/>
            <pc:sldMk cId="1715879568" sldId="265"/>
            <ac:spMk id="2" creationId="{A2D092F4-3925-4C5C-A37A-8136F380DAF9}"/>
          </ac:spMkLst>
        </pc:spChg>
        <pc:spChg chg="del mod">
          <ac:chgData name="Veroni, Stefano" userId="c6a0b827-0823-4cdd-9f2f-b443de65f065" providerId="ADAL" clId="{2D77B4D1-B39E-48CB-BD5C-E801538A086E}" dt="2020-06-21T15:00:20.555" v="4154" actId="478"/>
          <ac:spMkLst>
            <pc:docMk/>
            <pc:sldMk cId="1715879568" sldId="265"/>
            <ac:spMk id="3" creationId="{692AB80A-A754-4A9A-8F0F-50EC0D14C4B5}"/>
          </ac:spMkLst>
        </pc:spChg>
        <pc:spChg chg="add mod">
          <ac:chgData name="Veroni, Stefano" userId="c6a0b827-0823-4cdd-9f2f-b443de65f065" providerId="ADAL" clId="{2D77B4D1-B39E-48CB-BD5C-E801538A086E}" dt="2020-06-21T15:01:17.224" v="4215" actId="21"/>
          <ac:spMkLst>
            <pc:docMk/>
            <pc:sldMk cId="1715879568" sldId="265"/>
            <ac:spMk id="5" creationId="{2C8E1D11-8AD8-4DA0-BC58-5188768DD3B4}"/>
          </ac:spMkLst>
        </pc:spChg>
      </pc:sldChg>
      <pc:sldChg chg="addSp delSp modSp add mod modAnim">
        <pc:chgData name="Veroni, Stefano" userId="c6a0b827-0823-4cdd-9f2f-b443de65f065" providerId="ADAL" clId="{2D77B4D1-B39E-48CB-BD5C-E801538A086E}" dt="2020-06-23T21:52:54.291" v="6933" actId="1076"/>
        <pc:sldMkLst>
          <pc:docMk/>
          <pc:sldMk cId="2654024018" sldId="265"/>
        </pc:sldMkLst>
        <pc:spChg chg="add del mod">
          <ac:chgData name="Veroni, Stefano" userId="c6a0b827-0823-4cdd-9f2f-b443de65f065" providerId="ADAL" clId="{2D77B4D1-B39E-48CB-BD5C-E801538A086E}" dt="2020-06-21T15:02:40.231" v="4271" actId="478"/>
          <ac:spMkLst>
            <pc:docMk/>
            <pc:sldMk cId="2654024018" sldId="265"/>
            <ac:spMk id="2" creationId="{96CE9EAD-012A-4F46-81EE-F1D773D4DBE3}"/>
          </ac:spMkLst>
        </pc:spChg>
        <pc:spChg chg="add mod">
          <ac:chgData name="Veroni, Stefano" userId="c6a0b827-0823-4cdd-9f2f-b443de65f065" providerId="ADAL" clId="{2D77B4D1-B39E-48CB-BD5C-E801538A086E}" dt="2020-06-23T21:52:39.930" v="6929" actId="403"/>
          <ac:spMkLst>
            <pc:docMk/>
            <pc:sldMk cId="2654024018" sldId="265"/>
            <ac:spMk id="2" creationId="{FA3065D3-727E-42C6-A113-C0AF11002339}"/>
          </ac:spMkLst>
        </pc:spChg>
        <pc:spChg chg="add del mod">
          <ac:chgData name="Veroni, Stefano" userId="c6a0b827-0823-4cdd-9f2f-b443de65f065" providerId="ADAL" clId="{2D77B4D1-B39E-48CB-BD5C-E801538A086E}" dt="2020-06-21T17:30:45.428" v="4500"/>
          <ac:spMkLst>
            <pc:docMk/>
            <pc:sldMk cId="2654024018" sldId="265"/>
            <ac:spMk id="3" creationId="{944E13BB-DA23-4C13-BB28-07495DDEA790}"/>
          </ac:spMkLst>
        </pc:spChg>
        <pc:spChg chg="add mod">
          <ac:chgData name="Veroni, Stefano" userId="c6a0b827-0823-4cdd-9f2f-b443de65f065" providerId="ADAL" clId="{2D77B4D1-B39E-48CB-BD5C-E801538A086E}" dt="2020-06-23T21:52:14.688" v="6925" actId="255"/>
          <ac:spMkLst>
            <pc:docMk/>
            <pc:sldMk cId="2654024018" sldId="265"/>
            <ac:spMk id="4" creationId="{A77DC976-3120-4D6F-86ED-0D03C81620CA}"/>
          </ac:spMkLst>
        </pc:spChg>
        <pc:spChg chg="add mod">
          <ac:chgData name="Veroni, Stefano" userId="c6a0b827-0823-4cdd-9f2f-b443de65f065" providerId="ADAL" clId="{2D77B4D1-B39E-48CB-BD5C-E801538A086E}" dt="2020-06-23T21:52:43.339" v="6930" actId="403"/>
          <ac:spMkLst>
            <pc:docMk/>
            <pc:sldMk cId="2654024018" sldId="265"/>
            <ac:spMk id="8" creationId="{B433B5DB-4BCF-4E38-B4A3-700059B537F8}"/>
          </ac:spMkLst>
        </pc:spChg>
        <pc:spChg chg="add mod">
          <ac:chgData name="Veroni, Stefano" userId="c6a0b827-0823-4cdd-9f2f-b443de65f065" providerId="ADAL" clId="{2D77B4D1-B39E-48CB-BD5C-E801538A086E}" dt="2020-06-23T21:52:27.464" v="6928" actId="1076"/>
          <ac:spMkLst>
            <pc:docMk/>
            <pc:sldMk cId="2654024018" sldId="265"/>
            <ac:spMk id="9" creationId="{70F9F9B9-A562-49ED-803F-D05057F464E7}"/>
          </ac:spMkLst>
        </pc:spChg>
        <pc:spChg chg="add mod">
          <ac:chgData name="Veroni, Stefano" userId="c6a0b827-0823-4cdd-9f2f-b443de65f065" providerId="ADAL" clId="{2D77B4D1-B39E-48CB-BD5C-E801538A086E}" dt="2020-06-23T21:52:54.291" v="6933" actId="1076"/>
          <ac:spMkLst>
            <pc:docMk/>
            <pc:sldMk cId="2654024018" sldId="265"/>
            <ac:spMk id="10" creationId="{26786933-04F4-41D8-BB60-9DD0A89087BC}"/>
          </ac:spMkLst>
        </pc:spChg>
        <pc:spChg chg="mod">
          <ac:chgData name="Veroni, Stefano" userId="c6a0b827-0823-4cdd-9f2f-b443de65f065" providerId="ADAL" clId="{2D77B4D1-B39E-48CB-BD5C-E801538A086E}" dt="2020-06-21T15:02:21.623" v="4269" actId="1076"/>
          <ac:spMkLst>
            <pc:docMk/>
            <pc:sldMk cId="2654024018" sldId="265"/>
            <ac:spMk id="11" creationId="{07F4E882-9B20-4E07-8C06-A41B8FE5412C}"/>
          </ac:spMkLst>
        </pc:spChg>
      </pc:sldChg>
      <pc:sldChg chg="delSp new del mod">
        <pc:chgData name="Veroni, Stefano" userId="c6a0b827-0823-4cdd-9f2f-b443de65f065" providerId="ADAL" clId="{2D77B4D1-B39E-48CB-BD5C-E801538A086E}" dt="2020-06-21T15:01:46.899" v="4220" actId="47"/>
        <pc:sldMkLst>
          <pc:docMk/>
          <pc:sldMk cId="3229847133" sldId="265"/>
        </pc:sldMkLst>
        <pc:spChg chg="del">
          <ac:chgData name="Veroni, Stefano" userId="c6a0b827-0823-4cdd-9f2f-b443de65f065" providerId="ADAL" clId="{2D77B4D1-B39E-48CB-BD5C-E801538A086E}" dt="2020-06-21T15:01:38.863" v="4218" actId="478"/>
          <ac:spMkLst>
            <pc:docMk/>
            <pc:sldMk cId="3229847133" sldId="265"/>
            <ac:spMk id="2" creationId="{DEEFAEB4-CD2D-46CD-8090-2CBC49BD70AE}"/>
          </ac:spMkLst>
        </pc:spChg>
        <pc:spChg chg="del">
          <ac:chgData name="Veroni, Stefano" userId="c6a0b827-0823-4cdd-9f2f-b443de65f065" providerId="ADAL" clId="{2D77B4D1-B39E-48CB-BD5C-E801538A086E}" dt="2020-06-21T15:01:40.501" v="4219" actId="478"/>
          <ac:spMkLst>
            <pc:docMk/>
            <pc:sldMk cId="3229847133" sldId="265"/>
            <ac:spMk id="3" creationId="{AEEF297C-1149-436B-9D1D-4FF45C6185A5}"/>
          </ac:spMkLst>
        </pc:spChg>
      </pc:sldChg>
      <pc:sldChg chg="add del">
        <pc:chgData name="Veroni, Stefano" userId="c6a0b827-0823-4cdd-9f2f-b443de65f065" providerId="ADAL" clId="{2D77B4D1-B39E-48CB-BD5C-E801538A086E}" dt="2020-06-20T14:21:19.992" v="2082" actId="47"/>
        <pc:sldMkLst>
          <pc:docMk/>
          <pc:sldMk cId="3784354157" sldId="265"/>
        </pc:sldMkLst>
      </pc:sldChg>
      <pc:sldChg chg="addSp delSp modSp add mod">
        <pc:chgData name="Veroni, Stefano" userId="c6a0b827-0823-4cdd-9f2f-b443de65f065" providerId="ADAL" clId="{2D77B4D1-B39E-48CB-BD5C-E801538A086E}" dt="2020-06-22T18:19:56.607" v="6629" actId="1076"/>
        <pc:sldMkLst>
          <pc:docMk/>
          <pc:sldMk cId="1207815207" sldId="266"/>
        </pc:sldMkLst>
        <pc:spChg chg="mod">
          <ac:chgData name="Veroni, Stefano" userId="c6a0b827-0823-4cdd-9f2f-b443de65f065" providerId="ADAL" clId="{2D77B4D1-B39E-48CB-BD5C-E801538A086E}" dt="2020-06-22T13:45:55.248" v="5398" actId="1076"/>
          <ac:spMkLst>
            <pc:docMk/>
            <pc:sldMk cId="1207815207" sldId="266"/>
            <ac:spMk id="2" creationId="{1089510A-CA3F-4C7F-985F-FE2870440CDE}"/>
          </ac:spMkLst>
        </pc:spChg>
        <pc:spChg chg="add mod">
          <ac:chgData name="Veroni, Stefano" userId="c6a0b827-0823-4cdd-9f2f-b443de65f065" providerId="ADAL" clId="{2D77B4D1-B39E-48CB-BD5C-E801538A086E}" dt="2020-06-22T14:30:39.229" v="5649" actId="122"/>
          <ac:spMkLst>
            <pc:docMk/>
            <pc:sldMk cId="1207815207" sldId="266"/>
            <ac:spMk id="9" creationId="{052D0290-18C5-420B-9285-FA6A1F6B778B}"/>
          </ac:spMkLst>
        </pc:spChg>
        <pc:picChg chg="add mod">
          <ac:chgData name="Veroni, Stefano" userId="c6a0b827-0823-4cdd-9f2f-b443de65f065" providerId="ADAL" clId="{2D77B4D1-B39E-48CB-BD5C-E801538A086E}" dt="2020-06-22T13:11:44.776" v="5244" actId="1076"/>
          <ac:picMkLst>
            <pc:docMk/>
            <pc:sldMk cId="1207815207" sldId="266"/>
            <ac:picMk id="3" creationId="{1E713BD7-89CF-44E0-AB47-5C21AF5CEE70}"/>
          </ac:picMkLst>
        </pc:picChg>
        <pc:picChg chg="add del mod">
          <ac:chgData name="Veroni, Stefano" userId="c6a0b827-0823-4cdd-9f2f-b443de65f065" providerId="ADAL" clId="{2D77B4D1-B39E-48CB-BD5C-E801538A086E}" dt="2020-06-22T18:19:46.831" v="6625" actId="478"/>
          <ac:picMkLst>
            <pc:docMk/>
            <pc:sldMk cId="1207815207" sldId="266"/>
            <ac:picMk id="4" creationId="{E09EE33A-3648-46BA-B720-66E29307F434}"/>
          </ac:picMkLst>
        </pc:picChg>
        <pc:picChg chg="add del mod">
          <ac:chgData name="Veroni, Stefano" userId="c6a0b827-0823-4cdd-9f2f-b443de65f065" providerId="ADAL" clId="{2D77B4D1-B39E-48CB-BD5C-E801538A086E}" dt="2020-06-22T14:22:34.050" v="5413" actId="478"/>
          <ac:picMkLst>
            <pc:docMk/>
            <pc:sldMk cId="1207815207" sldId="266"/>
            <ac:picMk id="6" creationId="{305C93AC-05AA-4432-BD1F-E4BB9F0F9CC5}"/>
          </ac:picMkLst>
        </pc:picChg>
        <pc:picChg chg="add mod">
          <ac:chgData name="Veroni, Stefano" userId="c6a0b827-0823-4cdd-9f2f-b443de65f065" providerId="ADAL" clId="{2D77B4D1-B39E-48CB-BD5C-E801538A086E}" dt="2020-06-22T18:19:56.607" v="6629" actId="1076"/>
          <ac:picMkLst>
            <pc:docMk/>
            <pc:sldMk cId="1207815207" sldId="266"/>
            <ac:picMk id="6" creationId="{A745D975-9466-4DCB-9D8A-C98739CCA3A1}"/>
          </ac:picMkLst>
        </pc:picChg>
        <pc:picChg chg="add mod">
          <ac:chgData name="Veroni, Stefano" userId="c6a0b827-0823-4cdd-9f2f-b443de65f065" providerId="ADAL" clId="{2D77B4D1-B39E-48CB-BD5C-E801538A086E}" dt="2020-06-22T13:13:12.324" v="5254" actId="1076"/>
          <ac:picMkLst>
            <pc:docMk/>
            <pc:sldMk cId="1207815207" sldId="266"/>
            <ac:picMk id="8" creationId="{4EBD5721-3F1F-461A-AB55-D5955709E9EF}"/>
          </ac:picMkLst>
        </pc:picChg>
        <pc:picChg chg="add del mod">
          <ac:chgData name="Veroni, Stefano" userId="c6a0b827-0823-4cdd-9f2f-b443de65f065" providerId="ADAL" clId="{2D77B4D1-B39E-48CB-BD5C-E801538A086E}" dt="2020-06-22T13:41:08.455" v="5310" actId="478"/>
          <ac:picMkLst>
            <pc:docMk/>
            <pc:sldMk cId="1207815207" sldId="266"/>
            <ac:picMk id="10" creationId="{0725BF92-2859-4B67-9891-E5E13A3DBE0A}"/>
          </ac:picMkLst>
        </pc:picChg>
        <pc:picChg chg="add mod">
          <ac:chgData name="Veroni, Stefano" userId="c6a0b827-0823-4cdd-9f2f-b443de65f065" providerId="ADAL" clId="{2D77B4D1-B39E-48CB-BD5C-E801538A086E}" dt="2020-06-22T13:43:00.190" v="5335" actId="14100"/>
          <ac:picMkLst>
            <pc:docMk/>
            <pc:sldMk cId="1207815207" sldId="266"/>
            <ac:picMk id="11" creationId="{A350E9B8-D84B-43EC-ABBF-D59153A5F8F9}"/>
          </ac:picMkLst>
        </pc:picChg>
        <pc:picChg chg="add mod">
          <ac:chgData name="Veroni, Stefano" userId="c6a0b827-0823-4cdd-9f2f-b443de65f065" providerId="ADAL" clId="{2D77B4D1-B39E-48CB-BD5C-E801538A086E}" dt="2020-06-22T14:29:57.105" v="5635" actId="1076"/>
          <ac:picMkLst>
            <pc:docMk/>
            <pc:sldMk cId="1207815207" sldId="266"/>
            <ac:picMk id="12" creationId="{AFDECF77-CC0C-4633-855C-13981902E70F}"/>
          </ac:picMkLst>
        </pc:picChg>
      </pc:sldChg>
      <pc:sldChg chg="addSp delSp modSp add mod">
        <pc:chgData name="Veroni, Stefano" userId="c6a0b827-0823-4cdd-9f2f-b443de65f065" providerId="ADAL" clId="{2D77B4D1-B39E-48CB-BD5C-E801538A086E}" dt="2020-06-22T18:25:28.514" v="6754" actId="1076"/>
        <pc:sldMkLst>
          <pc:docMk/>
          <pc:sldMk cId="3967382721" sldId="267"/>
        </pc:sldMkLst>
        <pc:spChg chg="mod">
          <ac:chgData name="Veroni, Stefano" userId="c6a0b827-0823-4cdd-9f2f-b443de65f065" providerId="ADAL" clId="{2D77B4D1-B39E-48CB-BD5C-E801538A086E}" dt="2020-06-22T11:24:57.741" v="5217" actId="20577"/>
          <ac:spMkLst>
            <pc:docMk/>
            <pc:sldMk cId="3967382721" sldId="267"/>
            <ac:spMk id="2" creationId="{1089510A-CA3F-4C7F-985F-FE2870440CDE}"/>
          </ac:spMkLst>
        </pc:spChg>
        <pc:spChg chg="add del mod">
          <ac:chgData name="Veroni, Stefano" userId="c6a0b827-0823-4cdd-9f2f-b443de65f065" providerId="ADAL" clId="{2D77B4D1-B39E-48CB-BD5C-E801538A086E}" dt="2020-06-22T16:53:01.075" v="5779" actId="478"/>
          <ac:spMkLst>
            <pc:docMk/>
            <pc:sldMk cId="3967382721" sldId="267"/>
            <ac:spMk id="12" creationId="{7627AF55-4C5C-4C3B-9DA4-A790EB03E282}"/>
          </ac:spMkLst>
        </pc:spChg>
        <pc:spChg chg="add mod">
          <ac:chgData name="Veroni, Stefano" userId="c6a0b827-0823-4cdd-9f2f-b443de65f065" providerId="ADAL" clId="{2D77B4D1-B39E-48CB-BD5C-E801538A086E}" dt="2020-06-22T18:25:28.514" v="6754" actId="1076"/>
          <ac:spMkLst>
            <pc:docMk/>
            <pc:sldMk cId="3967382721" sldId="267"/>
            <ac:spMk id="12" creationId="{AE69B6F8-09D7-456F-9388-BEF0C65E7DB6}"/>
          </ac:spMkLst>
        </pc:spChg>
        <pc:spChg chg="add mod">
          <ac:chgData name="Veroni, Stefano" userId="c6a0b827-0823-4cdd-9f2f-b443de65f065" providerId="ADAL" clId="{2D77B4D1-B39E-48CB-BD5C-E801538A086E}" dt="2020-06-22T18:25:09.232" v="6739" actId="20577"/>
          <ac:spMkLst>
            <pc:docMk/>
            <pc:sldMk cId="3967382721" sldId="267"/>
            <ac:spMk id="13" creationId="{C7FCF7E8-BF71-40A2-B0FD-BD6F67F39A2F}"/>
          </ac:spMkLst>
        </pc:spChg>
        <pc:spChg chg="add mod">
          <ac:chgData name="Veroni, Stefano" userId="c6a0b827-0823-4cdd-9f2f-b443de65f065" providerId="ADAL" clId="{2D77B4D1-B39E-48CB-BD5C-E801538A086E}" dt="2020-06-22T17:34:24.516" v="6547"/>
          <ac:spMkLst>
            <pc:docMk/>
            <pc:sldMk cId="3967382721" sldId="267"/>
            <ac:spMk id="14" creationId="{7CC10CD1-1270-418B-BC9C-D8F71E91A595}"/>
          </ac:spMkLst>
        </pc:spChg>
        <pc:spChg chg="add mod">
          <ac:chgData name="Veroni, Stefano" userId="c6a0b827-0823-4cdd-9f2f-b443de65f065" providerId="ADAL" clId="{2D77B4D1-B39E-48CB-BD5C-E801538A086E}" dt="2020-06-22T18:25:22.995" v="6753" actId="14100"/>
          <ac:spMkLst>
            <pc:docMk/>
            <pc:sldMk cId="3967382721" sldId="267"/>
            <ac:spMk id="15" creationId="{5FA4F092-9F70-4036-8B87-5DD1558B6FC8}"/>
          </ac:spMkLst>
        </pc:spChg>
        <pc:picChg chg="del">
          <ac:chgData name="Veroni, Stefano" userId="c6a0b827-0823-4cdd-9f2f-b443de65f065" providerId="ADAL" clId="{2D77B4D1-B39E-48CB-BD5C-E801538A086E}" dt="2020-06-22T11:24:59.205" v="5218" actId="478"/>
          <ac:picMkLst>
            <pc:docMk/>
            <pc:sldMk cId="3967382721" sldId="267"/>
            <ac:picMk id="3" creationId="{4134AEBE-C1AE-487B-9588-2BF58513F292}"/>
          </ac:picMkLst>
        </pc:picChg>
        <pc:picChg chg="del">
          <ac:chgData name="Veroni, Stefano" userId="c6a0b827-0823-4cdd-9f2f-b443de65f065" providerId="ADAL" clId="{2D77B4D1-B39E-48CB-BD5C-E801538A086E}" dt="2020-06-22T11:25:00.589" v="5219" actId="478"/>
          <ac:picMkLst>
            <pc:docMk/>
            <pc:sldMk cId="3967382721" sldId="267"/>
            <ac:picMk id="4" creationId="{F10A246F-F6AC-40EB-8AE5-64DBE5821751}"/>
          </ac:picMkLst>
        </pc:picChg>
        <pc:picChg chg="add del mod">
          <ac:chgData name="Veroni, Stefano" userId="c6a0b827-0823-4cdd-9f2f-b443de65f065" providerId="ADAL" clId="{2D77B4D1-B39E-48CB-BD5C-E801538A086E}" dt="2020-06-22T16:53:03.699" v="5781" actId="478"/>
          <ac:picMkLst>
            <pc:docMk/>
            <pc:sldMk cId="3967382721" sldId="267"/>
            <ac:picMk id="6" creationId="{B6B647D2-6B0A-442A-90C5-A12815E53852}"/>
          </ac:picMkLst>
        </pc:picChg>
        <pc:picChg chg="add del mod">
          <ac:chgData name="Veroni, Stefano" userId="c6a0b827-0823-4cdd-9f2f-b443de65f065" providerId="ADAL" clId="{2D77B4D1-B39E-48CB-BD5C-E801538A086E}" dt="2020-06-22T16:53:38.956" v="5793" actId="1076"/>
          <ac:picMkLst>
            <pc:docMk/>
            <pc:sldMk cId="3967382721" sldId="267"/>
            <ac:picMk id="8" creationId="{3FAC79E6-9232-461F-A68F-EF94180C5182}"/>
          </ac:picMkLst>
        </pc:picChg>
        <pc:picChg chg="add del mod">
          <ac:chgData name="Veroni, Stefano" userId="c6a0b827-0823-4cdd-9f2f-b443de65f065" providerId="ADAL" clId="{2D77B4D1-B39E-48CB-BD5C-E801538A086E}" dt="2020-06-22T16:53:02.373" v="5780" actId="478"/>
          <ac:picMkLst>
            <pc:docMk/>
            <pc:sldMk cId="3967382721" sldId="267"/>
            <ac:picMk id="9" creationId="{75D53238-A5E6-4CAC-993D-965278662335}"/>
          </ac:picMkLst>
        </pc:picChg>
        <pc:picChg chg="add del mod">
          <ac:chgData name="Veroni, Stefano" userId="c6a0b827-0823-4cdd-9f2f-b443de65f065" providerId="ADAL" clId="{2D77B4D1-B39E-48CB-BD5C-E801538A086E}" dt="2020-06-22T16:53:29.935" v="5790" actId="1076"/>
          <ac:picMkLst>
            <pc:docMk/>
            <pc:sldMk cId="3967382721" sldId="267"/>
            <ac:picMk id="10" creationId="{CC4C7DD6-10A3-4536-9BD2-65FEB25B9961}"/>
          </ac:picMkLst>
        </pc:picChg>
        <pc:picChg chg="add del mod">
          <ac:chgData name="Veroni, Stefano" userId="c6a0b827-0823-4cdd-9f2f-b443de65f065" providerId="ADAL" clId="{2D77B4D1-B39E-48CB-BD5C-E801538A086E}" dt="2020-06-22T16:53:32.347" v="5791" actId="1076"/>
          <ac:picMkLst>
            <pc:docMk/>
            <pc:sldMk cId="3967382721" sldId="267"/>
            <ac:picMk id="11" creationId="{28E5B6A2-6FEE-48B1-B419-DA3BF305DAF8}"/>
          </ac:picMkLst>
        </pc:picChg>
        <pc:picChg chg="add del mod">
          <ac:chgData name="Veroni, Stefano" userId="c6a0b827-0823-4cdd-9f2f-b443de65f065" providerId="ADAL" clId="{2D77B4D1-B39E-48CB-BD5C-E801538A086E}" dt="2020-06-22T14:22:29.152" v="5410" actId="478"/>
          <ac:picMkLst>
            <pc:docMk/>
            <pc:sldMk cId="3967382721" sldId="267"/>
            <ac:picMk id="14" creationId="{04CB7FAA-D1C9-479A-B93F-BB02452801C4}"/>
          </ac:picMkLst>
        </pc:picChg>
        <pc:cxnChg chg="add del mod">
          <ac:chgData name="Veroni, Stefano" userId="c6a0b827-0823-4cdd-9f2f-b443de65f065" providerId="ADAL" clId="{2D77B4D1-B39E-48CB-BD5C-E801538A086E}" dt="2020-06-22T16:53:05.536" v="5782" actId="478"/>
          <ac:cxnSpMkLst>
            <pc:docMk/>
            <pc:sldMk cId="3967382721" sldId="267"/>
            <ac:cxnSpMk id="13" creationId="{5B4FAE18-6C88-4CE4-A1DB-E4795140AB0A}"/>
          </ac:cxnSpMkLst>
        </pc:cxnChg>
      </pc:sldChg>
      <pc:sldChg chg="delSp add del mod">
        <pc:chgData name="Veroni, Stefano" userId="c6a0b827-0823-4cdd-9f2f-b443de65f065" providerId="ADAL" clId="{2D77B4D1-B39E-48CB-BD5C-E801538A086E}" dt="2020-06-22T11:25:06.234" v="5223" actId="47"/>
        <pc:sldMkLst>
          <pc:docMk/>
          <pc:sldMk cId="632604740" sldId="268"/>
        </pc:sldMkLst>
        <pc:picChg chg="del">
          <ac:chgData name="Veroni, Stefano" userId="c6a0b827-0823-4cdd-9f2f-b443de65f065" providerId="ADAL" clId="{2D77B4D1-B39E-48CB-BD5C-E801538A086E}" dt="2020-06-22T11:25:02.771" v="5221" actId="478"/>
          <ac:picMkLst>
            <pc:docMk/>
            <pc:sldMk cId="632604740" sldId="268"/>
            <ac:picMk id="3" creationId="{4134AEBE-C1AE-487B-9588-2BF58513F292}"/>
          </ac:picMkLst>
        </pc:picChg>
        <pc:picChg chg="del">
          <ac:chgData name="Veroni, Stefano" userId="c6a0b827-0823-4cdd-9f2f-b443de65f065" providerId="ADAL" clId="{2D77B4D1-B39E-48CB-BD5C-E801538A086E}" dt="2020-06-22T11:25:04.095" v="5222" actId="478"/>
          <ac:picMkLst>
            <pc:docMk/>
            <pc:sldMk cId="632604740" sldId="268"/>
            <ac:picMk id="4" creationId="{F10A246F-F6AC-40EB-8AE5-64DBE5821751}"/>
          </ac:picMkLst>
        </pc:picChg>
      </pc:sldChg>
      <pc:sldChg chg="addSp delSp modSp add mod">
        <pc:chgData name="Veroni, Stefano" userId="c6a0b827-0823-4cdd-9f2f-b443de65f065" providerId="ADAL" clId="{2D77B4D1-B39E-48CB-BD5C-E801538A086E}" dt="2020-06-23T21:52:03.162" v="6924" actId="1076"/>
        <pc:sldMkLst>
          <pc:docMk/>
          <pc:sldMk cId="2796983455" sldId="268"/>
        </pc:sldMkLst>
        <pc:spChg chg="mod">
          <ac:chgData name="Veroni, Stefano" userId="c6a0b827-0823-4cdd-9f2f-b443de65f065" providerId="ADAL" clId="{2D77B4D1-B39E-48CB-BD5C-E801538A086E}" dt="2020-06-22T17:03:03.547" v="5975" actId="1076"/>
          <ac:spMkLst>
            <pc:docMk/>
            <pc:sldMk cId="2796983455" sldId="268"/>
            <ac:spMk id="2" creationId="{1089510A-CA3F-4C7F-985F-FE2870440CDE}"/>
          </ac:spMkLst>
        </pc:spChg>
        <pc:spChg chg="add mod">
          <ac:chgData name="Veroni, Stefano" userId="c6a0b827-0823-4cdd-9f2f-b443de65f065" providerId="ADAL" clId="{2D77B4D1-B39E-48CB-BD5C-E801538A086E}" dt="2020-06-23T21:52:03.162" v="6924" actId="1076"/>
          <ac:spMkLst>
            <pc:docMk/>
            <pc:sldMk cId="2796983455" sldId="268"/>
            <ac:spMk id="6" creationId="{C33DE25E-E26A-4E30-A4DE-ABFDBDB15B5C}"/>
          </ac:spMkLst>
        </pc:spChg>
        <pc:spChg chg="mod">
          <ac:chgData name="Veroni, Stefano" userId="c6a0b827-0823-4cdd-9f2f-b443de65f065" providerId="ADAL" clId="{2D77B4D1-B39E-48CB-BD5C-E801538A086E}" dt="2020-06-23T16:33:28.883" v="6761" actId="1076"/>
          <ac:spMkLst>
            <pc:docMk/>
            <pc:sldMk cId="2796983455" sldId="268"/>
            <ac:spMk id="12" creationId="{7627AF55-4C5C-4C3B-9DA4-A790EB03E282}"/>
          </ac:spMkLst>
        </pc:spChg>
        <pc:graphicFrameChg chg="add mod modGraphic">
          <ac:chgData name="Veroni, Stefano" userId="c6a0b827-0823-4cdd-9f2f-b443de65f065" providerId="ADAL" clId="{2D77B4D1-B39E-48CB-BD5C-E801538A086E}" dt="2020-06-23T16:34:03.195" v="6763" actId="1076"/>
          <ac:graphicFrameMkLst>
            <pc:docMk/>
            <pc:sldMk cId="2796983455" sldId="268"/>
            <ac:graphicFrameMk id="3" creationId="{8822359C-22B4-4337-81D9-9EF2479C341D}"/>
          </ac:graphicFrameMkLst>
        </pc:graphicFrameChg>
        <pc:picChg chg="add mod">
          <ac:chgData name="Veroni, Stefano" userId="c6a0b827-0823-4cdd-9f2f-b443de65f065" providerId="ADAL" clId="{2D77B4D1-B39E-48CB-BD5C-E801538A086E}" dt="2020-06-23T16:33:22.815" v="6759" actId="1076"/>
          <ac:picMkLst>
            <pc:docMk/>
            <pc:sldMk cId="2796983455" sldId="268"/>
            <ac:picMk id="4" creationId="{E3004C02-FFD8-48AD-9197-208D76386169}"/>
          </ac:picMkLst>
        </pc:picChg>
        <pc:picChg chg="del mod">
          <ac:chgData name="Veroni, Stefano" userId="c6a0b827-0823-4cdd-9f2f-b443de65f065" providerId="ADAL" clId="{2D77B4D1-B39E-48CB-BD5C-E801538A086E}" dt="2020-06-22T18:20:07.272" v="6630" actId="478"/>
          <ac:picMkLst>
            <pc:docMk/>
            <pc:sldMk cId="2796983455" sldId="268"/>
            <ac:picMk id="6" creationId="{B6B647D2-6B0A-442A-90C5-A12815E53852}"/>
          </ac:picMkLst>
        </pc:picChg>
        <pc:picChg chg="add del">
          <ac:chgData name="Veroni, Stefano" userId="c6a0b827-0823-4cdd-9f2f-b443de65f065" providerId="ADAL" clId="{2D77B4D1-B39E-48CB-BD5C-E801538A086E}" dt="2020-06-22T16:52:42.298" v="5746" actId="478"/>
          <ac:picMkLst>
            <pc:docMk/>
            <pc:sldMk cId="2796983455" sldId="268"/>
            <ac:picMk id="8" creationId="{3FAC79E6-9232-461F-A68F-EF94180C5182}"/>
          </ac:picMkLst>
        </pc:picChg>
        <pc:picChg chg="mod">
          <ac:chgData name="Veroni, Stefano" userId="c6a0b827-0823-4cdd-9f2f-b443de65f065" providerId="ADAL" clId="{2D77B4D1-B39E-48CB-BD5C-E801538A086E}" dt="2020-06-23T16:33:26.064" v="6760" actId="1076"/>
          <ac:picMkLst>
            <pc:docMk/>
            <pc:sldMk cId="2796983455" sldId="268"/>
            <ac:picMk id="9" creationId="{75D53238-A5E6-4CAC-993D-965278662335}"/>
          </ac:picMkLst>
        </pc:picChg>
        <pc:picChg chg="del">
          <ac:chgData name="Veroni, Stefano" userId="c6a0b827-0823-4cdd-9f2f-b443de65f065" providerId="ADAL" clId="{2D77B4D1-B39E-48CB-BD5C-E801538A086E}" dt="2020-06-22T16:52:03.480" v="5708" actId="478"/>
          <ac:picMkLst>
            <pc:docMk/>
            <pc:sldMk cId="2796983455" sldId="268"/>
            <ac:picMk id="10" creationId="{CC4C7DD6-10A3-4536-9BD2-65FEB25B9961}"/>
          </ac:picMkLst>
        </pc:picChg>
        <pc:picChg chg="add del">
          <ac:chgData name="Veroni, Stefano" userId="c6a0b827-0823-4cdd-9f2f-b443de65f065" providerId="ADAL" clId="{2D77B4D1-B39E-48CB-BD5C-E801538A086E}" dt="2020-06-22T16:52:41.955" v="5745" actId="478"/>
          <ac:picMkLst>
            <pc:docMk/>
            <pc:sldMk cId="2796983455" sldId="268"/>
            <ac:picMk id="11" creationId="{28E5B6A2-6FEE-48B1-B419-DA3BF305DAF8}"/>
          </ac:picMkLst>
        </pc:picChg>
        <pc:picChg chg="add del mod">
          <ac:chgData name="Veroni, Stefano" userId="c6a0b827-0823-4cdd-9f2f-b443de65f065" providerId="ADAL" clId="{2D77B4D1-B39E-48CB-BD5C-E801538A086E}" dt="2020-06-22T17:14:23.390" v="6186" actId="478"/>
          <ac:picMkLst>
            <pc:docMk/>
            <pc:sldMk cId="2796983455" sldId="268"/>
            <ac:picMk id="14" creationId="{5490CAB7-F177-4379-A214-374168ECA7DC}"/>
          </ac:picMkLst>
        </pc:picChg>
        <pc:picChg chg="add del mod">
          <ac:chgData name="Veroni, Stefano" userId="c6a0b827-0823-4cdd-9f2f-b443de65f065" providerId="ADAL" clId="{2D77B4D1-B39E-48CB-BD5C-E801538A086E}" dt="2020-06-22T17:18:51.880" v="6270" actId="478"/>
          <ac:picMkLst>
            <pc:docMk/>
            <pc:sldMk cId="2796983455" sldId="268"/>
            <ac:picMk id="15" creationId="{6535C702-0F26-4BA3-B524-11FFE8F750CD}"/>
          </ac:picMkLst>
        </pc:picChg>
        <pc:picChg chg="add del mod">
          <ac:chgData name="Veroni, Stefano" userId="c6a0b827-0823-4cdd-9f2f-b443de65f065" providerId="ADAL" clId="{2D77B4D1-B39E-48CB-BD5C-E801538A086E}" dt="2020-06-22T17:15:13.290" v="6193" actId="478"/>
          <ac:picMkLst>
            <pc:docMk/>
            <pc:sldMk cId="2796983455" sldId="268"/>
            <ac:picMk id="16" creationId="{3AB2AD40-30DF-4728-88C5-19B29936E8A8}"/>
          </ac:picMkLst>
        </pc:picChg>
        <pc:picChg chg="add del mod">
          <ac:chgData name="Veroni, Stefano" userId="c6a0b827-0823-4cdd-9f2f-b443de65f065" providerId="ADAL" clId="{2D77B4D1-B39E-48CB-BD5C-E801538A086E}" dt="2020-06-22T17:23:14.616" v="6355" actId="478"/>
          <ac:picMkLst>
            <pc:docMk/>
            <pc:sldMk cId="2796983455" sldId="268"/>
            <ac:picMk id="17" creationId="{2258E3A5-D55B-44AD-AE32-7F68ACF3456E}"/>
          </ac:picMkLst>
        </pc:picChg>
        <pc:picChg chg="add del mod">
          <ac:chgData name="Veroni, Stefano" userId="c6a0b827-0823-4cdd-9f2f-b443de65f065" providerId="ADAL" clId="{2D77B4D1-B39E-48CB-BD5C-E801538A086E}" dt="2020-06-22T17:19:24.317" v="6275" actId="478"/>
          <ac:picMkLst>
            <pc:docMk/>
            <pc:sldMk cId="2796983455" sldId="268"/>
            <ac:picMk id="18" creationId="{0372AA79-40F4-42AC-B076-C7598F89A3A3}"/>
          </ac:picMkLst>
        </pc:picChg>
        <pc:picChg chg="add del mod">
          <ac:chgData name="Veroni, Stefano" userId="c6a0b827-0823-4cdd-9f2f-b443de65f065" providerId="ADAL" clId="{2D77B4D1-B39E-48CB-BD5C-E801538A086E}" dt="2020-06-22T17:27:20.524" v="6434" actId="478"/>
          <ac:picMkLst>
            <pc:docMk/>
            <pc:sldMk cId="2796983455" sldId="268"/>
            <ac:picMk id="19" creationId="{F39D9FF7-8E4B-4F65-8CAF-4AE56489B8AC}"/>
          </ac:picMkLst>
        </pc:picChg>
        <pc:picChg chg="add del mod modCrop">
          <ac:chgData name="Veroni, Stefano" userId="c6a0b827-0823-4cdd-9f2f-b443de65f065" providerId="ADAL" clId="{2D77B4D1-B39E-48CB-BD5C-E801538A086E}" dt="2020-06-22T17:33:59.200" v="6546" actId="478"/>
          <ac:picMkLst>
            <pc:docMk/>
            <pc:sldMk cId="2796983455" sldId="268"/>
            <ac:picMk id="20" creationId="{BA5A0668-0CBA-45D1-BDA5-4234EB307D10}"/>
          </ac:picMkLst>
        </pc:picChg>
        <pc:cxnChg chg="mod">
          <ac:chgData name="Veroni, Stefano" userId="c6a0b827-0823-4cdd-9f2f-b443de65f065" providerId="ADAL" clId="{2D77B4D1-B39E-48CB-BD5C-E801538A086E}" dt="2020-06-22T17:01:21.883" v="5954" actId="1076"/>
          <ac:cxnSpMkLst>
            <pc:docMk/>
            <pc:sldMk cId="2796983455" sldId="268"/>
            <ac:cxnSpMk id="13" creationId="{5B4FAE18-6C88-4CE4-A1DB-E4795140AB0A}"/>
          </ac:cxnSpMkLst>
        </pc:cxnChg>
      </pc:sldChg>
      <pc:sldChg chg="new del">
        <pc:chgData name="Veroni, Stefano" userId="c6a0b827-0823-4cdd-9f2f-b443de65f065" providerId="ADAL" clId="{2D77B4D1-B39E-48CB-BD5C-E801538A086E}" dt="2020-06-22T16:51:59.476" v="5706" actId="47"/>
        <pc:sldMkLst>
          <pc:docMk/>
          <pc:sldMk cId="3129870533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4EAC5-6E2E-486F-B9C1-700D53B200E3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7AA48-3FED-4D1B-9770-7B16EEE4E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9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BD36C-F6E1-45D9-B698-842398DED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AA8DF7-861C-47D9-B22A-444107495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5970F2-878B-42AE-A6C0-4282EA81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9BF-F223-4E28-9A99-2DD82C0FD53F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E6BCFE-7EDE-48F2-88CF-7C547489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88953C-92EF-4D55-B7AC-CB169916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B1DB-C78A-4BF4-AE8C-D9EFB8FA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F465C-960B-4041-85AE-FD63B224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0CC9A4-0BCD-401E-BBED-B8A9D9F57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F7ED9A-0D18-407E-BA21-B3C23540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9BF-F223-4E28-9A99-2DD82C0FD53F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17BC7-DAD3-436C-A5FF-8B5753DC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FF8BF6-27F1-4266-83AC-8DDC55E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B1DB-C78A-4BF4-AE8C-D9EFB8FA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0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124D8EA-1AC4-4E81-99C2-BCC5751AD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47924B-AC84-4A57-88B2-60D9FB0B3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FBBA02-6154-45E8-B532-15AD4557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9BF-F223-4E28-9A99-2DD82C0FD53F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ABD040-6E88-4ABF-8928-34272F28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78EF1C-A759-4540-B6B7-6913D992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B1DB-C78A-4BF4-AE8C-D9EFB8FA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3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46942-9C54-4C23-902D-FFFF3664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CB57E-C18E-46A2-8334-ADCD7660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CE79FE-0835-4FAA-A016-F559E63E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9BF-F223-4E28-9A99-2DD82C0FD53F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2D9F1C-2980-4C7F-8F71-D1AE14F2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0703F4-9F40-4325-BC32-E1D11FAD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B1DB-C78A-4BF4-AE8C-D9EFB8FA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2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D3C60-55F1-49E0-8AC4-5D1CF2B1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0254DB-D680-4A74-8AF3-8C46A5B9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73DFDC-A09B-4C6B-B70F-214BCE05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9BF-F223-4E28-9A99-2DD82C0FD53F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F76CAB-502D-46C1-846B-4536126E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B6EE62-8812-47B9-A2D3-E2384DE6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B1DB-C78A-4BF4-AE8C-D9EFB8FA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44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15A5A-7165-46B0-B0E6-46CC7ED8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2A5B13-718B-4BBF-B0FE-32F6F83BD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595CFA-4DE6-4E86-AD14-E0C4E6D7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2C26A0-20A1-4590-BF07-C9ABB78C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9BF-F223-4E28-9A99-2DD82C0FD53F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276EF7-0753-49D3-90E9-74114311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559321-C6C3-44EE-B257-8FF143CC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B1DB-C78A-4BF4-AE8C-D9EFB8FA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3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3EB8D-7859-49BE-824D-C5132019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94C109-C992-4B79-BBB4-77546475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08A901-8A2E-416E-AC29-72FA3B70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023452-35C0-46D8-B0E4-40CFC1930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FE5CA6-A285-4BF1-B8FE-06C91BB5E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77EAE1C-5B50-4902-86AC-B2D64338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9BF-F223-4E28-9A99-2DD82C0FD53F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6A05CB8-8597-4EAA-9299-F0064CC0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D2102D6-56D6-411C-857C-DE52E8AB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B1DB-C78A-4BF4-AE8C-D9EFB8FA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53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83058-2948-4100-A16F-329CF82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4C8219-4A6F-4839-9650-51C3F157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9BF-F223-4E28-9A99-2DD82C0FD53F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4202B6-1172-43E7-991B-6A0A650F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93B9EF-B8E5-4F98-8672-ADD9752B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B1DB-C78A-4BF4-AE8C-D9EFB8FA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4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F69EB1-607F-40EA-9E8F-9FD8B074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9BF-F223-4E28-9A99-2DD82C0FD53F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3A09A0-04E1-4439-A1CC-21F5CB5F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C6E379-BA11-4B23-AF6F-7A8D041B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B1DB-C78A-4BF4-AE8C-D9EFB8FA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07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BF2F0-CA0C-4CD9-999E-17036120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F52EE6-E770-47A5-BA11-170F03C9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E47F3B-0EE7-43C2-87DF-A15CF174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5BE450-B9A1-4F96-A2DF-10338338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9BF-F223-4E28-9A99-2DD82C0FD53F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2233C9-2373-4089-AF6D-46AC1550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AED4F-8717-4E08-BB08-3E479FCE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B1DB-C78A-4BF4-AE8C-D9EFB8FA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4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48258-C62D-4F59-8BD0-D90A6C16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0F6DF5B-DCE2-46FB-844B-4A50B6D6D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F9285A-4084-4935-BB9B-0BA2635C3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8A2C4D-1C18-4C87-B0A5-C397E8CF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9BF-F223-4E28-9A99-2DD82C0FD53F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C75349-4E4B-4A91-9A11-859DEADD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08E630-F0F4-493A-A189-D2307F51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B1DB-C78A-4BF4-AE8C-D9EFB8FA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1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5">
                <a:lumMod val="20000"/>
                <a:lumOff val="80000"/>
                <a:alpha val="8000"/>
              </a:schemeClr>
            </a:gs>
            <a:gs pos="86000">
              <a:schemeClr val="accent5">
                <a:lumMod val="20000"/>
                <a:lumOff val="80000"/>
                <a:alpha val="21000"/>
              </a:schemeClr>
            </a:gs>
            <a:gs pos="94000">
              <a:schemeClr val="accent5">
                <a:lumMod val="20000"/>
                <a:lumOff val="80000"/>
                <a:alpha val="11000"/>
              </a:schemeClr>
            </a:gs>
            <a:gs pos="100000">
              <a:schemeClr val="accent5">
                <a:lumMod val="20000"/>
                <a:lumOff val="80000"/>
                <a:alpha val="1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9F3FC1-4CC5-4105-9529-0C1D5EE5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E45C1C-AC9E-4EB9-9A62-2CD4AA61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C7BB9E-6C42-4631-A6B2-F45D932B3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89BF-F223-4E28-9A99-2DD82C0FD53F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7F0E80-974A-4DC9-AC04-2A555A3B2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F5F85C-57F3-44DE-A5B0-CA5511B34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EB1DB-C78A-4BF4-AE8C-D9EFB8FA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93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ronavirus.jhu.edu/map.html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.jpe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A073A4B-FDCD-4667-B2F8-DF2F00C6E5FD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1018F3A9-51E7-42F6-9238-652E4C14E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FCD6B6C-9572-483A-B3BF-DA54098C3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" y="6298631"/>
            <a:ext cx="11610975" cy="5318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Stefano Veroni &amp; José Guzmán Funck                                                                                                                                              25</a:t>
            </a:r>
            <a:r>
              <a:rPr lang="en-GB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June 2020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7F4E882-9B20-4E07-8C06-A41B8FE5412C}"/>
              </a:ext>
            </a:extLst>
          </p:cNvPr>
          <p:cNvSpPr txBox="1"/>
          <p:nvPr/>
        </p:nvSpPr>
        <p:spPr>
          <a:xfrm>
            <a:off x="247649" y="1857375"/>
            <a:ext cx="115252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Testing </a:t>
            </a:r>
          </a:p>
          <a:p>
            <a:pPr algn="ctr"/>
            <a:r>
              <a:rPr lang="en-GB" sz="4400">
                <a:latin typeface="Times New Roman" panose="02020603050405020304" pitchFamily="18" charset="0"/>
                <a:cs typeface="Times New Roman" panose="02020603050405020304" pitchFamily="18" charset="0"/>
              </a:rPr>
              <a:t>of a New Epidemiological Model </a:t>
            </a:r>
          </a:p>
          <a:p>
            <a:pPr algn="ctr"/>
            <a:r>
              <a:rPr lang="en-GB" sz="440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COVID-19</a:t>
            </a:r>
          </a:p>
        </p:txBody>
      </p:sp>
    </p:spTree>
    <p:extLst>
      <p:ext uri="{BB962C8B-B14F-4D97-AF65-F5344CB8AC3E}">
        <p14:creationId xmlns:p14="http://schemas.microsoft.com/office/powerpoint/2010/main" val="405826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A073A4B-FDCD-4667-B2F8-DF2F00C6E5FD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1018F3A9-51E7-42F6-9238-652E4C14E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FCD6B6C-9572-483A-B3BF-DA54098C3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" y="6298631"/>
            <a:ext cx="11610975" cy="5318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Stefano Veroni &amp; José Guzmán Funck                                                                                                                                              25</a:t>
            </a:r>
            <a:r>
              <a:rPr lang="en-GB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June 2020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89510A-CA3F-4C7F-985F-FE2870440CDE}"/>
              </a:ext>
            </a:extLst>
          </p:cNvPr>
          <p:cNvSpPr txBox="1"/>
          <p:nvPr/>
        </p:nvSpPr>
        <p:spPr>
          <a:xfrm>
            <a:off x="435006" y="665731"/>
            <a:ext cx="615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– Real World Comparison 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FAC79E6-9232-461F-A68F-EF94180C51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11762" y="2243606"/>
            <a:ext cx="3328413" cy="237078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C4C7DD6-10A3-4536-9BD2-65FEB25B9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008" y="2141462"/>
            <a:ext cx="3769983" cy="25750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8E5B6A2-6FEE-48B1-B419-DA3BF305D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0" y="2171537"/>
            <a:ext cx="3690967" cy="251492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CC10CD1-1270-418B-BC9C-D8F71E91A595}"/>
              </a:ext>
            </a:extLst>
          </p:cNvPr>
          <p:cNvSpPr txBox="1"/>
          <p:nvPr/>
        </p:nvSpPr>
        <p:spPr>
          <a:xfrm>
            <a:off x="0" y="58153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For all countries, the day 0 is the first day they officially overcame 1000 detected active cases. The last is the 20</a:t>
            </a:r>
            <a:r>
              <a:rPr lang="en-GB" sz="12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of June 2020, apart for Sweden, for which it’s the 18</a:t>
            </a:r>
            <a:r>
              <a:rPr lang="en-GB" sz="12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en-GB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E69B6F8-09D7-456F-9388-BEF0C65E7DB6}"/>
              </a:ext>
            </a:extLst>
          </p:cNvPr>
          <p:cNvSpPr txBox="1"/>
          <p:nvPr/>
        </p:nvSpPr>
        <p:spPr>
          <a:xfrm>
            <a:off x="5835259" y="1565810"/>
            <a:ext cx="98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FCF7E8-BF71-40A2-B0FD-BD6F67F39A2F}"/>
              </a:ext>
            </a:extLst>
          </p:cNvPr>
          <p:cNvSpPr txBox="1"/>
          <p:nvPr/>
        </p:nvSpPr>
        <p:spPr>
          <a:xfrm>
            <a:off x="1738586" y="1553672"/>
            <a:ext cx="98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A4F092-9F70-4036-8B87-5DD1558B6FC8}"/>
              </a:ext>
            </a:extLst>
          </p:cNvPr>
          <p:cNvSpPr txBox="1"/>
          <p:nvPr/>
        </p:nvSpPr>
        <p:spPr>
          <a:xfrm>
            <a:off x="9748040" y="1630632"/>
            <a:ext cx="107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</a:t>
            </a:r>
          </a:p>
        </p:txBody>
      </p:sp>
    </p:spTree>
    <p:extLst>
      <p:ext uri="{BB962C8B-B14F-4D97-AF65-F5344CB8AC3E}">
        <p14:creationId xmlns:p14="http://schemas.microsoft.com/office/powerpoint/2010/main" val="396738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A073A4B-FDCD-4667-B2F8-DF2F00C6E5FD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1018F3A9-51E7-42F6-9238-652E4C14E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FCD6B6C-9572-483A-B3BF-DA54098C3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" y="6298631"/>
            <a:ext cx="11610975" cy="5318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Stefano Veroni &amp; José Guzmán Funck                                                                                                                                              25</a:t>
            </a:r>
            <a:r>
              <a:rPr lang="en-GB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June 2020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89510A-CA3F-4C7F-985F-FE2870440CDE}"/>
              </a:ext>
            </a:extLst>
          </p:cNvPr>
          <p:cNvSpPr txBox="1"/>
          <p:nvPr/>
        </p:nvSpPr>
        <p:spPr>
          <a:xfrm>
            <a:off x="559292" y="538466"/>
            <a:ext cx="721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– Real World Comparison: the Parameters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5D53238-A5E6-4CAC-993D-9652786623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11889" y="2177505"/>
            <a:ext cx="2546736" cy="192341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27AF55-4C5C-4C3B-9DA4-A790EB03E282}"/>
              </a:ext>
            </a:extLst>
          </p:cNvPr>
          <p:cNvSpPr txBox="1"/>
          <p:nvPr/>
        </p:nvSpPr>
        <p:spPr>
          <a:xfrm>
            <a:off x="9038601" y="604262"/>
            <a:ext cx="3093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u="sng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curve of common sense</a:t>
            </a:r>
          </a:p>
          <a:p>
            <a:pPr algn="ctr"/>
            <a:r>
              <a:rPr lang="en-GB" sz="2000" u="sng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fear)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5B4FAE18-6C88-4CE4-A1DB-E4795140AB0A}"/>
              </a:ext>
            </a:extLst>
          </p:cNvPr>
          <p:cNvCxnSpPr/>
          <p:nvPr/>
        </p:nvCxnSpPr>
        <p:spPr>
          <a:xfrm>
            <a:off x="8911144" y="186432"/>
            <a:ext cx="0" cy="591502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8822359C-22B4-4337-81D9-9EF2479C3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468223"/>
                  </p:ext>
                </p:extLst>
              </p:nvPr>
            </p:nvGraphicFramePr>
            <p:xfrm>
              <a:off x="142046" y="1080746"/>
              <a:ext cx="8641642" cy="5045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7472">
                      <a:extLst>
                        <a:ext uri="{9D8B030D-6E8A-4147-A177-3AD203B41FA5}">
                          <a16:colId xmlns:a16="http://schemas.microsoft.com/office/drawing/2014/main" val="2200886466"/>
                        </a:ext>
                      </a:extLst>
                    </a:gridCol>
                    <a:gridCol w="727969">
                      <a:extLst>
                        <a:ext uri="{9D8B030D-6E8A-4147-A177-3AD203B41FA5}">
                          <a16:colId xmlns:a16="http://schemas.microsoft.com/office/drawing/2014/main" val="3918296831"/>
                        </a:ext>
                      </a:extLst>
                    </a:gridCol>
                    <a:gridCol w="612560">
                      <a:extLst>
                        <a:ext uri="{9D8B030D-6E8A-4147-A177-3AD203B41FA5}">
                          <a16:colId xmlns:a16="http://schemas.microsoft.com/office/drawing/2014/main" val="1657906722"/>
                        </a:ext>
                      </a:extLst>
                    </a:gridCol>
                    <a:gridCol w="967666">
                      <a:extLst>
                        <a:ext uri="{9D8B030D-6E8A-4147-A177-3AD203B41FA5}">
                          <a16:colId xmlns:a16="http://schemas.microsoft.com/office/drawing/2014/main" val="2114794013"/>
                        </a:ext>
                      </a:extLst>
                    </a:gridCol>
                    <a:gridCol w="1118586">
                      <a:extLst>
                        <a:ext uri="{9D8B030D-6E8A-4147-A177-3AD203B41FA5}">
                          <a16:colId xmlns:a16="http://schemas.microsoft.com/office/drawing/2014/main" val="3658454847"/>
                        </a:ext>
                      </a:extLst>
                    </a:gridCol>
                    <a:gridCol w="958788">
                      <a:extLst>
                        <a:ext uri="{9D8B030D-6E8A-4147-A177-3AD203B41FA5}">
                          <a16:colId xmlns:a16="http://schemas.microsoft.com/office/drawing/2014/main" val="2576062942"/>
                        </a:ext>
                      </a:extLst>
                    </a:gridCol>
                    <a:gridCol w="958789">
                      <a:extLst>
                        <a:ext uri="{9D8B030D-6E8A-4147-A177-3AD203B41FA5}">
                          <a16:colId xmlns:a16="http://schemas.microsoft.com/office/drawing/2014/main" val="3978756524"/>
                        </a:ext>
                      </a:extLst>
                    </a:gridCol>
                    <a:gridCol w="665825">
                      <a:extLst>
                        <a:ext uri="{9D8B030D-6E8A-4147-A177-3AD203B41FA5}">
                          <a16:colId xmlns:a16="http://schemas.microsoft.com/office/drawing/2014/main" val="2257625048"/>
                        </a:ext>
                      </a:extLst>
                    </a:gridCol>
                    <a:gridCol w="633987">
                      <a:extLst>
                        <a:ext uri="{9D8B030D-6E8A-4147-A177-3AD203B41FA5}">
                          <a16:colId xmlns:a16="http://schemas.microsoft.com/office/drawing/2014/main" val="968639437"/>
                        </a:ext>
                      </a:extLst>
                    </a:gridCol>
                  </a:tblGrid>
                  <a:tr h="299632"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</a:t>
                          </a:r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SWE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7032581"/>
                      </a:ext>
                    </a:extLst>
                  </a:tr>
                  <a:tr h="449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Infectiousness</a:t>
                          </a:r>
                        </a:p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(Phase 0: no lockdown)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sSup>
                                  <m:sSup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0.79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  <a:p>
                          <a:pPr algn="ctr"/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→0.13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0.223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→0.17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706594"/>
                      </a:ext>
                    </a:extLst>
                  </a:tr>
                  <a:tr h="449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Infectiousness</a:t>
                          </a:r>
                        </a:p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(Phase 1: lockdown)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sSup>
                                  <m:sSup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0.156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0.156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0.165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0.251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21933"/>
                      </a:ext>
                    </a:extLst>
                  </a:tr>
                  <a:tr h="449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Infectiousness</a:t>
                          </a:r>
                        </a:p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(Phase 2: partial </a:t>
                          </a:r>
                          <a:r>
                            <a:rPr lang="en-GB" sz="12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riaperture</a:t>
                          </a:r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sSup>
                                  <m:sSup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0.048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0.112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0.130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398083"/>
                      </a:ext>
                    </a:extLst>
                  </a:tr>
                  <a:tr h="449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Infectiousness</a:t>
                          </a:r>
                        </a:p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(Phase 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sSup>
                                  <m:sSup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0.164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0.009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0.112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7290417"/>
                      </a:ext>
                    </a:extLst>
                  </a:tr>
                  <a:tr h="449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 coefficient for asymptomatic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0.60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0.59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0.59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0.59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0.60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6904436"/>
                      </a:ext>
                    </a:extLst>
                  </a:tr>
                  <a:tr h="449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Probability of displaying symptoms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0.81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0.79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0.81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0.82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0.82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26099"/>
                      </a:ext>
                    </a:extLst>
                  </a:tr>
                  <a:tr h="449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Detection Time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GB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𝐷𝑆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𝐷𝐴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sSup>
                                  <m:sSup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5.81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16.6−25.6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.12</m:t>
                                </m:r>
                              </m:oMath>
                            </m:oMathPara>
                          </a14:m>
                          <a:endParaRPr lang="en-GB" sz="1200" b="0" i="1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20.1</m:t>
                                </m:r>
                              </m:oMath>
                            </m:oMathPara>
                          </a14:m>
                          <a:endParaRPr lang="en-GB" sz="1200" b="0" i="1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5.83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20.1−25.6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6.03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16.3−20.5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10.1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29.9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10.3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6266992"/>
                      </a:ext>
                    </a:extLst>
                  </a:tr>
                  <a:tr h="518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Recovery Period</a:t>
                          </a:r>
                        </a:p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(not infectious anymore)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sSup>
                                  <m:sSup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8.53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8.60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9.5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10.9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10.8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12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6056214"/>
                      </a:ext>
                    </a:extLst>
                  </a:tr>
                  <a:tr h="518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Recovery Period</a:t>
                          </a:r>
                        </a:p>
                        <a:p>
                          <a:pPr algn="ctr"/>
                          <a:r>
                            <a:rPr lang="en-GB" sz="1200" spc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(detected declared recovered)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𝑅𝐷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sSup>
                                  <m:sSup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/>
                        </a:p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20.4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28.2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187967"/>
                      </a:ext>
                    </a:extLst>
                  </a:tr>
                  <a:tr h="502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Infection Fatality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0.028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.062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0.039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0.010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0.006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0.032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97592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8822359C-22B4-4337-81D9-9EF2479C3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468223"/>
                  </p:ext>
                </p:extLst>
              </p:nvPr>
            </p:nvGraphicFramePr>
            <p:xfrm>
              <a:off x="142046" y="1080746"/>
              <a:ext cx="8641642" cy="5045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7472">
                      <a:extLst>
                        <a:ext uri="{9D8B030D-6E8A-4147-A177-3AD203B41FA5}">
                          <a16:colId xmlns:a16="http://schemas.microsoft.com/office/drawing/2014/main" val="2200886466"/>
                        </a:ext>
                      </a:extLst>
                    </a:gridCol>
                    <a:gridCol w="727969">
                      <a:extLst>
                        <a:ext uri="{9D8B030D-6E8A-4147-A177-3AD203B41FA5}">
                          <a16:colId xmlns:a16="http://schemas.microsoft.com/office/drawing/2014/main" val="3918296831"/>
                        </a:ext>
                      </a:extLst>
                    </a:gridCol>
                    <a:gridCol w="612560">
                      <a:extLst>
                        <a:ext uri="{9D8B030D-6E8A-4147-A177-3AD203B41FA5}">
                          <a16:colId xmlns:a16="http://schemas.microsoft.com/office/drawing/2014/main" val="1657906722"/>
                        </a:ext>
                      </a:extLst>
                    </a:gridCol>
                    <a:gridCol w="967666">
                      <a:extLst>
                        <a:ext uri="{9D8B030D-6E8A-4147-A177-3AD203B41FA5}">
                          <a16:colId xmlns:a16="http://schemas.microsoft.com/office/drawing/2014/main" val="2114794013"/>
                        </a:ext>
                      </a:extLst>
                    </a:gridCol>
                    <a:gridCol w="1118586">
                      <a:extLst>
                        <a:ext uri="{9D8B030D-6E8A-4147-A177-3AD203B41FA5}">
                          <a16:colId xmlns:a16="http://schemas.microsoft.com/office/drawing/2014/main" val="3658454847"/>
                        </a:ext>
                      </a:extLst>
                    </a:gridCol>
                    <a:gridCol w="958788">
                      <a:extLst>
                        <a:ext uri="{9D8B030D-6E8A-4147-A177-3AD203B41FA5}">
                          <a16:colId xmlns:a16="http://schemas.microsoft.com/office/drawing/2014/main" val="2576062942"/>
                        </a:ext>
                      </a:extLst>
                    </a:gridCol>
                    <a:gridCol w="958789">
                      <a:extLst>
                        <a:ext uri="{9D8B030D-6E8A-4147-A177-3AD203B41FA5}">
                          <a16:colId xmlns:a16="http://schemas.microsoft.com/office/drawing/2014/main" val="3978756524"/>
                        </a:ext>
                      </a:extLst>
                    </a:gridCol>
                    <a:gridCol w="665825">
                      <a:extLst>
                        <a:ext uri="{9D8B030D-6E8A-4147-A177-3AD203B41FA5}">
                          <a16:colId xmlns:a16="http://schemas.microsoft.com/office/drawing/2014/main" val="2257625048"/>
                        </a:ext>
                      </a:extLst>
                    </a:gridCol>
                    <a:gridCol w="633987">
                      <a:extLst>
                        <a:ext uri="{9D8B030D-6E8A-4147-A177-3AD203B41FA5}">
                          <a16:colId xmlns:a16="http://schemas.microsoft.com/office/drawing/2014/main" val="9686394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</a:t>
                          </a:r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SWE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703258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Infectiousness</a:t>
                          </a:r>
                        </a:p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(Phase 0: no lockdown)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6471" t="-68000" r="-820168" b="-9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3564" t="-68000" r="-866337" b="-9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5283" t="-68000" r="-450314" b="-9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885" t="-68000" r="-291257" b="-9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7516" t="-68000" r="-239490" b="-9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3291" t="-68000" r="-137975" b="-9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6422" t="-68000" r="-100000" b="-9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4423" t="-68000" r="-4808" b="-94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97065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Infectiousness</a:t>
                          </a:r>
                        </a:p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(Phase 1: lockdown)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6471" t="-168000" r="-820168" b="-8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3564" t="-168000" r="-866337" b="-8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5283" t="-168000" r="-450314" b="-8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885" t="-168000" r="-291257" b="-8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7516" t="-168000" r="-239490" b="-8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3291" t="-168000" r="-137975" b="-8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6422" t="-168000" r="-100000" b="-8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4423" t="-168000" r="-4808" b="-84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4219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Infectiousness</a:t>
                          </a:r>
                        </a:p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(Phase 2: partial </a:t>
                          </a:r>
                          <a:r>
                            <a:rPr lang="en-GB" sz="120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riaperture</a:t>
                          </a:r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6471" t="-268000" r="-820168" b="-7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3564" t="-268000" r="-866337" b="-7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5283" t="-268000" r="-450314" b="-7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885" t="-268000" r="-291257" b="-7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7516" t="-268000" r="-239490" b="-7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3291" t="-268000" r="-137975" b="-7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6422" t="-268000" r="-100000" b="-7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4423" t="-268000" r="-4808" b="-74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80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Infectiousness</a:t>
                          </a:r>
                        </a:p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(Phase 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6471" t="-368000" r="-820168" b="-6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3564" t="-368000" r="-866337" b="-6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5283" t="-368000" r="-450314" b="-6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885" t="-368000" r="-291257" b="-6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7516" t="-368000" r="-239490" b="-6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3291" t="-368000" r="-137975" b="-6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6422" t="-368000" r="-100000" b="-6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4423" t="-368000" r="-4808" b="-64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2904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 coefficient for asymptomatic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6471" t="-468000" r="-820168" b="-5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3564" t="-468000" r="-866337" b="-5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5283" t="-468000" r="-450314" b="-5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885" t="-468000" r="-291257" b="-5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7516" t="-468000" r="-239490" b="-5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3291" t="-468000" r="-137975" b="-5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6422" t="-468000" r="-100000" b="-5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4423" t="-468000" r="-4808" b="-54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044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Probability of displaying symptoms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6471" t="-568000" r="-820168" b="-4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3564" t="-568000" r="-866337" b="-4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5283" t="-568000" r="-450314" b="-4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885" t="-568000" r="-291257" b="-4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7516" t="-568000" r="-239490" b="-4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3291" t="-568000" r="-137975" b="-4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6422" t="-568000" r="-100000" b="-4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4423" t="-568000" r="-4808" b="-44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2609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5" t="-668000" r="-333841" b="-3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6471" t="-668000" r="-820168" b="-3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3564" t="-668000" r="-866337" b="-3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5283" t="-668000" r="-450314" b="-3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885" t="-668000" r="-291257" b="-3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7516" t="-668000" r="-239490" b="-3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3291" t="-668000" r="-137975" b="-3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6422" t="-668000" r="-100000" b="-3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4423" t="-668000" r="-4808" b="-34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266992"/>
                      </a:ext>
                    </a:extLst>
                  </a:tr>
                  <a:tr h="518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Recovery Period</a:t>
                          </a:r>
                        </a:p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(not infectious anymore)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6471" t="-677647" r="-820168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3564" t="-677647" r="-866337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5283" t="-677647" r="-450314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885" t="-677647" r="-291257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7516" t="-677647" r="-239490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3291" t="-677647" r="-137975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6422" t="-677647" r="-100000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4423" t="-677647" r="-4808" b="-2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056214"/>
                      </a:ext>
                    </a:extLst>
                  </a:tr>
                  <a:tr h="518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Recovery Period</a:t>
                          </a:r>
                        </a:p>
                        <a:p>
                          <a:pPr algn="ctr"/>
                          <a:r>
                            <a:rPr lang="en-GB" sz="1200" spc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(detected declared recovered)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6471" t="-768605" r="-820168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3564" t="-768605" r="-866337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5283" t="-768605" r="-450314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885" t="-768605" r="-291257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7516" t="-768605" r="-239490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3291" t="-768605" r="-137975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6422" t="-768605" r="-100000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4423" t="-768605" r="-4808" b="-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187967"/>
                      </a:ext>
                    </a:extLst>
                  </a:tr>
                  <a:tr h="502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Infection Fatality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6471" t="-910976" r="-820168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3564" t="-910976" r="-866337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5283" t="-910976" r="-450314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885" t="-910976" r="-291257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7516" t="-910976" r="-239490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3291" t="-910976" r="-137975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6422" t="-910976" r="-100000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4423" t="-910976" r="-4808" b="-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97592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3004C02-FFD8-48AD-9197-208D76386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890" y="4212910"/>
            <a:ext cx="2546735" cy="18729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C33DE25E-E26A-4E30-A4DE-ABFDBDB15B5C}"/>
                  </a:ext>
                </a:extLst>
              </p:cNvPr>
              <p:cNvSpPr/>
              <p:nvPr/>
            </p:nvSpPr>
            <p:spPr>
              <a:xfrm>
                <a:off x="9541485" y="1312148"/>
                <a:ext cx="2087544" cy="8383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i="1">
                  <a:solidFill>
                    <a:schemeClr val="tx1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t-IT" sz="110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C33DE25E-E26A-4E30-A4DE-ABFDBDB15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485" y="1312148"/>
                <a:ext cx="2087544" cy="8383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8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A073A4B-FDCD-4667-B2F8-DF2F00C6E5FD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1018F3A9-51E7-42F6-9238-652E4C14E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FCD6B6C-9572-483A-B3BF-DA54098C3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" y="6298631"/>
            <a:ext cx="11610975" cy="5318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Stefano Veroni &amp; José Guzmán Funck                                                                                                                                              25</a:t>
            </a:r>
            <a:r>
              <a:rPr lang="en-GB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June 2020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5FFAA8-FD46-43AA-9D37-5E20C2A6CC57}"/>
              </a:ext>
            </a:extLst>
          </p:cNvPr>
          <p:cNvSpPr txBox="1"/>
          <p:nvPr/>
        </p:nvSpPr>
        <p:spPr>
          <a:xfrm>
            <a:off x="541537" y="648388"/>
            <a:ext cx="817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Short-term (attempts of) predictions (up to 1</a:t>
            </a:r>
            <a:r>
              <a:rPr lang="en-GB" sz="2800" u="sng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28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A6AFC9F-25ED-4D7B-A4E7-60EC2074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65" y="1863312"/>
            <a:ext cx="2982317" cy="200261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A9040C5-8032-4522-BF6B-23FC527DC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65" y="3931392"/>
            <a:ext cx="2982317" cy="20026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8652A26-02D9-4C54-AC38-2443468C6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15" y="1863311"/>
            <a:ext cx="3079602" cy="20026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D167B95-B19E-487E-BDB9-E8F9605AC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54" y="3931392"/>
            <a:ext cx="3127045" cy="203574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1DABD67-A2EF-4F5E-9D40-5B917BB24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7371" y="1893474"/>
            <a:ext cx="2821987" cy="19087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76711FC-6D69-4BA6-B576-5547EC0EB6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7371" y="3931392"/>
            <a:ext cx="2821988" cy="1908790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9D8A7D1-04A8-4FE5-9FA0-6577F264ED3E}"/>
              </a:ext>
            </a:extLst>
          </p:cNvPr>
          <p:cNvCxnSpPr>
            <a:cxnSpLocks/>
          </p:cNvCxnSpPr>
          <p:nvPr/>
        </p:nvCxnSpPr>
        <p:spPr>
          <a:xfrm>
            <a:off x="8103276" y="1420427"/>
            <a:ext cx="0" cy="4672152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39B927C-871A-4A6E-A29F-9100BFD92865}"/>
              </a:ext>
            </a:extLst>
          </p:cNvPr>
          <p:cNvCxnSpPr>
            <a:cxnSpLocks/>
          </p:cNvCxnSpPr>
          <p:nvPr/>
        </p:nvCxnSpPr>
        <p:spPr>
          <a:xfrm>
            <a:off x="4216336" y="1438555"/>
            <a:ext cx="0" cy="4672152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301DAC8-E051-4DF0-9E5D-6CF0C2F53051}"/>
              </a:ext>
            </a:extLst>
          </p:cNvPr>
          <p:cNvSpPr txBox="1"/>
          <p:nvPr/>
        </p:nvSpPr>
        <p:spPr>
          <a:xfrm>
            <a:off x="2026738" y="1260603"/>
            <a:ext cx="98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C47315-6D4C-4C0E-9B32-61688B319C27}"/>
              </a:ext>
            </a:extLst>
          </p:cNvPr>
          <p:cNvSpPr txBox="1"/>
          <p:nvPr/>
        </p:nvSpPr>
        <p:spPr>
          <a:xfrm>
            <a:off x="5776863" y="1256133"/>
            <a:ext cx="11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9FAB2C4-EFA5-457D-ABD3-017050541670}"/>
              </a:ext>
            </a:extLst>
          </p:cNvPr>
          <p:cNvSpPr txBox="1"/>
          <p:nvPr/>
        </p:nvSpPr>
        <p:spPr>
          <a:xfrm>
            <a:off x="9512877" y="1256133"/>
            <a:ext cx="11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SWEDEN</a:t>
            </a:r>
          </a:p>
        </p:txBody>
      </p:sp>
    </p:spTree>
    <p:extLst>
      <p:ext uri="{BB962C8B-B14F-4D97-AF65-F5344CB8AC3E}">
        <p14:creationId xmlns:p14="http://schemas.microsoft.com/office/powerpoint/2010/main" val="366352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8B909-16ED-4A6E-9BE6-3F6EA462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To summarise, we have been able 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54AB6-9514-450A-AC07-9981A4A8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GB">
                <a:latin typeface="Times New Roman"/>
                <a:cs typeface="Times New Roman"/>
              </a:rPr>
              <a:t>Develop a new epidemiological model to study the spread and statistics of diseases </a:t>
            </a:r>
            <a:endParaRPr lang="it-IT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GB">
                <a:latin typeface="Times New Roman"/>
                <a:cs typeface="Times New Roman"/>
              </a:rPr>
              <a:t>Apply this model to the novel coronavirus in 6 countries:</a:t>
            </a: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GB">
                <a:latin typeface="Times New Roman"/>
                <a:cs typeface="Times New Roman"/>
              </a:rPr>
              <a:t>Fitting our model to current official data</a:t>
            </a: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GB">
                <a:latin typeface="Times New Roman"/>
                <a:cs typeface="Times New Roman"/>
              </a:rPr>
              <a:t>Estimating unknown quantities such as the total number of cases</a:t>
            </a:r>
          </a:p>
          <a:p>
            <a:pPr lvl="1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GB">
                <a:latin typeface="Times New Roman"/>
                <a:cs typeface="Times New Roman"/>
              </a:rPr>
              <a:t>Making short term predictions in Sweden, Brazil and India</a:t>
            </a:r>
          </a:p>
          <a:p>
            <a:endParaRPr lang="en-GB"/>
          </a:p>
        </p:txBody>
      </p:sp>
      <p:pic>
        <p:nvPicPr>
          <p:cNvPr id="4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E71FBE19-5489-431E-B914-E4B0E818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B7E8981-0025-49ED-8B12-726EF7DEB3A0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ottotitolo 6">
            <a:extLst>
              <a:ext uri="{FF2B5EF4-FFF2-40B4-BE49-F238E27FC236}">
                <a16:creationId xmlns:a16="http://schemas.microsoft.com/office/drawing/2014/main" id="{6AB7B1E1-DD06-449F-A078-51957E00ACB5}"/>
              </a:ext>
            </a:extLst>
          </p:cNvPr>
          <p:cNvSpPr txBox="1">
            <a:spLocks/>
          </p:cNvSpPr>
          <p:nvPr/>
        </p:nvSpPr>
        <p:spPr>
          <a:xfrm>
            <a:off x="333374" y="6298631"/>
            <a:ext cx="11610975" cy="5318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latin typeface="Times New Roman"/>
                <a:cs typeface="Times New Roman"/>
              </a:rPr>
              <a:t>Team Members: Stefano </a:t>
            </a:r>
            <a:r>
              <a:rPr lang="en-GB" sz="1400" err="1">
                <a:latin typeface="Times New Roman"/>
                <a:cs typeface="Times New Roman"/>
              </a:rPr>
              <a:t>Veroni</a:t>
            </a:r>
            <a:r>
              <a:rPr lang="en-GB" sz="1400">
                <a:latin typeface="Times New Roman"/>
                <a:cs typeface="Times New Roman"/>
              </a:rPr>
              <a:t> &amp; José Guzmán Funck                                                                                                                                                25</a:t>
            </a:r>
            <a:r>
              <a:rPr lang="en-GB" sz="1400" baseline="30000">
                <a:latin typeface="Times New Roman"/>
                <a:cs typeface="Times New Roman"/>
              </a:rPr>
              <a:t>th</a:t>
            </a:r>
            <a:r>
              <a:rPr lang="en-GB" sz="1400">
                <a:latin typeface="Times New Roman"/>
                <a:cs typeface="Times New Roman"/>
              </a:rPr>
              <a:t> June 2020</a:t>
            </a:r>
            <a:endParaRPr lang="it-IT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9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A073A4B-FDCD-4667-B2F8-DF2F00C6E5FD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1018F3A9-51E7-42F6-9238-652E4C14E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FCD6B6C-9572-483A-B3BF-DA54098C3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" y="6298631"/>
            <a:ext cx="11610975" cy="5318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Stefano Veroni &amp; José Guzmán Funck                                                                                                                                              25</a:t>
            </a:r>
            <a:r>
              <a:rPr lang="en-GB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June 2020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F35989-3F20-406D-B5DE-AEDEABA336C9}"/>
              </a:ext>
            </a:extLst>
          </p:cNvPr>
          <p:cNvSpPr txBox="1"/>
          <p:nvPr/>
        </p:nvSpPr>
        <p:spPr>
          <a:xfrm>
            <a:off x="490925" y="3594774"/>
            <a:ext cx="65466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2020, COVID-19 has </a:t>
            </a: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great part of the world: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7C1829-0E15-487E-81C8-3EEEDD96BD52}"/>
              </a:ext>
            </a:extLst>
          </p:cNvPr>
          <p:cNvSpPr/>
          <p:nvPr/>
        </p:nvSpPr>
        <p:spPr>
          <a:xfrm>
            <a:off x="490925" y="4449310"/>
            <a:ext cx="76819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GB" sz="2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470 thousand deaths </a:t>
            </a:r>
            <a:r>
              <a:rPr 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(the internationally certified ones);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CE528F9-7CC0-4239-A839-92812BF40548}"/>
              </a:ext>
            </a:extLst>
          </p:cNvPr>
          <p:cNvSpPr/>
          <p:nvPr/>
        </p:nvSpPr>
        <p:spPr>
          <a:xfrm>
            <a:off x="490925" y="4017287"/>
            <a:ext cx="56589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GB" sz="2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 million cases </a:t>
            </a:r>
            <a:r>
              <a:rPr 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(the detected ones);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957D256-51AC-40D7-87CA-7EBFE8FE6A45}"/>
              </a:ext>
            </a:extLst>
          </p:cNvPr>
          <p:cNvSpPr/>
          <p:nvPr/>
        </p:nvSpPr>
        <p:spPr>
          <a:xfrm>
            <a:off x="385652" y="1831674"/>
            <a:ext cx="10608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2019, in China, a new coronavirus called </a:t>
            </a:r>
            <a:r>
              <a:rPr lang="en-GB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SARS-CoV-2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was first detected.</a:t>
            </a:r>
          </a:p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disease the virus causes, known as COVID-19 (Corona-Virus-Disease 2019), fast spread all over the world.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833546-48D4-4143-9C12-BF5704B9E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712" y="27558"/>
            <a:ext cx="1971214" cy="19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BD1F675-7D09-411F-954F-F3B612156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1000"/>
                    </a14:imgEffect>
                    <a14:imgEffect>
                      <a14:brightnessContrast bright="40000" contrast="-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5313" y="2776594"/>
            <a:ext cx="3969613" cy="27517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B26BB0-72E3-42BB-B631-0C884C4654CE}"/>
              </a:ext>
            </a:extLst>
          </p:cNvPr>
          <p:cNvSpPr txBox="1"/>
          <p:nvPr/>
        </p:nvSpPr>
        <p:spPr>
          <a:xfrm>
            <a:off x="8043169" y="5522615"/>
            <a:ext cx="396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 adapted from Johns Hopkins University  Coronavirus Dashboard. Consulted June 21</a:t>
            </a:r>
            <a:r>
              <a:rPr lang="en-GB" sz="12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2020. Available at </a:t>
            </a:r>
            <a:r>
              <a:rPr lang="it-IT" sz="12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https://coronavirus.jhu.edu/map.html</a:t>
            </a:r>
            <a:endParaRPr lang="en-GB" sz="1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854413-B4C6-4435-B2F1-7D98F410A5C4}"/>
              </a:ext>
            </a:extLst>
          </p:cNvPr>
          <p:cNvSpPr txBox="1"/>
          <p:nvPr/>
        </p:nvSpPr>
        <p:spPr>
          <a:xfrm>
            <a:off x="490925" y="939135"/>
            <a:ext cx="800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Epidemiological Introduction to COVID-19</a:t>
            </a:r>
          </a:p>
        </p:txBody>
      </p:sp>
    </p:spTree>
    <p:extLst>
      <p:ext uri="{BB962C8B-B14F-4D97-AF65-F5344CB8AC3E}">
        <p14:creationId xmlns:p14="http://schemas.microsoft.com/office/powerpoint/2010/main" val="110781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A073A4B-FDCD-4667-B2F8-DF2F00C6E5FD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1018F3A9-51E7-42F6-9238-652E4C14E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FCD6B6C-9572-483A-B3BF-DA54098C3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" y="6298631"/>
            <a:ext cx="11610975" cy="5318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Stefano Veroni &amp; José Guzmán Funck                                                                                                                                              25</a:t>
            </a:r>
            <a:r>
              <a:rPr lang="en-GB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June 2020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DC4582D-6F76-40E0-B1EF-0EAC60BF2E89}"/>
              </a:ext>
            </a:extLst>
          </p:cNvPr>
          <p:cNvSpPr txBox="1"/>
          <p:nvPr/>
        </p:nvSpPr>
        <p:spPr>
          <a:xfrm>
            <a:off x="0" y="781050"/>
            <a:ext cx="3506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SEIRD model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914EE80-49AA-498A-BA8C-9BC7F7AD5DD1}"/>
              </a:ext>
            </a:extLst>
          </p:cNvPr>
          <p:cNvCxnSpPr>
            <a:cxnSpLocks/>
          </p:cNvCxnSpPr>
          <p:nvPr/>
        </p:nvCxnSpPr>
        <p:spPr>
          <a:xfrm flipH="1">
            <a:off x="4352925" y="3856950"/>
            <a:ext cx="7143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37AD45C-4511-4AEE-BA99-80064C1DC485}"/>
              </a:ext>
            </a:extLst>
          </p:cNvPr>
          <p:cNvCxnSpPr>
            <a:cxnSpLocks/>
          </p:cNvCxnSpPr>
          <p:nvPr/>
        </p:nvCxnSpPr>
        <p:spPr>
          <a:xfrm>
            <a:off x="6096000" y="1636534"/>
            <a:ext cx="0" cy="484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6">
            <a:extLst>
              <a:ext uri="{FF2B5EF4-FFF2-40B4-BE49-F238E27FC236}">
                <a16:creationId xmlns:a16="http://schemas.microsoft.com/office/drawing/2014/main" id="{DEFED2B4-8955-4703-A795-5318BE327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66355EAA-32AA-479E-9C26-DB3315AD1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4" name="Rectangle 29">
            <a:extLst>
              <a:ext uri="{FF2B5EF4-FFF2-40B4-BE49-F238E27FC236}">
                <a16:creationId xmlns:a16="http://schemas.microsoft.com/office/drawing/2014/main" id="{79903FEC-F0FA-4547-88EA-F0994B3A0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5" name="Rectangle 31">
            <a:extLst>
              <a:ext uri="{FF2B5EF4-FFF2-40B4-BE49-F238E27FC236}">
                <a16:creationId xmlns:a16="http://schemas.microsoft.com/office/drawing/2014/main" id="{862F1751-9A77-4CDF-861E-9CCAF4FCB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6" name="Rectangle 32">
            <a:extLst>
              <a:ext uri="{FF2B5EF4-FFF2-40B4-BE49-F238E27FC236}">
                <a16:creationId xmlns:a16="http://schemas.microsoft.com/office/drawing/2014/main" id="{A5A3BF6D-5F07-4917-A2A7-56B86F73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7" name="Rectangle 37">
            <a:extLst>
              <a:ext uri="{FF2B5EF4-FFF2-40B4-BE49-F238E27FC236}">
                <a16:creationId xmlns:a16="http://schemas.microsoft.com/office/drawing/2014/main" id="{2BD6FA09-C828-47FD-A467-0C8BADE3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8" name="Rectangle 38">
            <a:extLst>
              <a:ext uri="{FF2B5EF4-FFF2-40B4-BE49-F238E27FC236}">
                <a16:creationId xmlns:a16="http://schemas.microsoft.com/office/drawing/2014/main" id="{BE15C4B7-6852-45B5-9437-77846DCF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9" name="Rectangle 40">
            <a:extLst>
              <a:ext uri="{FF2B5EF4-FFF2-40B4-BE49-F238E27FC236}">
                <a16:creationId xmlns:a16="http://schemas.microsoft.com/office/drawing/2014/main" id="{FC652317-4566-4D98-BC90-06428C9E7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ttangolo con angoli arrotondati 1031">
            <a:extLst>
              <a:ext uri="{FF2B5EF4-FFF2-40B4-BE49-F238E27FC236}">
                <a16:creationId xmlns:a16="http://schemas.microsoft.com/office/drawing/2014/main" id="{57C61E13-7086-4689-9BF2-189DF767363D}"/>
              </a:ext>
            </a:extLst>
          </p:cNvPr>
          <p:cNvSpPr/>
          <p:nvPr/>
        </p:nvSpPr>
        <p:spPr>
          <a:xfrm>
            <a:off x="5088064" y="817967"/>
            <a:ext cx="2015871" cy="734519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Non-Infected Susceptible (S)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AA6E8583-7C9F-4280-9D68-5537D3856536}"/>
              </a:ext>
            </a:extLst>
          </p:cNvPr>
          <p:cNvSpPr/>
          <p:nvPr/>
        </p:nvSpPr>
        <p:spPr>
          <a:xfrm>
            <a:off x="5178000" y="2221847"/>
            <a:ext cx="1836000" cy="576000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Still-in-Incubation Infected (E)</a:t>
            </a:r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7AE52DDE-1C0A-441B-AFEA-8B5D294469DA}"/>
              </a:ext>
            </a:extLst>
          </p:cNvPr>
          <p:cNvSpPr/>
          <p:nvPr/>
        </p:nvSpPr>
        <p:spPr>
          <a:xfrm>
            <a:off x="2568372" y="3572697"/>
            <a:ext cx="1656000" cy="576000"/>
          </a:xfrm>
          <a:prstGeom prst="roundRect">
            <a:avLst/>
          </a:prstGeom>
          <a:solidFill>
            <a:schemeClr val="tx1">
              <a:alpha val="75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127000"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Dead (D)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D1963785-F1A9-4677-A41E-EBC1D01133D6}"/>
              </a:ext>
            </a:extLst>
          </p:cNvPr>
          <p:cNvSpPr/>
          <p:nvPr/>
        </p:nvSpPr>
        <p:spPr>
          <a:xfrm>
            <a:off x="5176800" y="3563172"/>
            <a:ext cx="1872000" cy="576000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rgbClr val="FF0000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  <a:p>
            <a:pPr algn="ctr"/>
            <a:r>
              <a:rPr lang="en-GB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(and infectious) (I)</a:t>
            </a:r>
            <a:endParaRPr lang="en-GB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DA2B10E5-2A5B-4F3B-B2EC-330D4449ABDA}"/>
              </a:ext>
            </a:extLst>
          </p:cNvPr>
          <p:cNvCxnSpPr>
            <a:cxnSpLocks/>
          </p:cNvCxnSpPr>
          <p:nvPr/>
        </p:nvCxnSpPr>
        <p:spPr>
          <a:xfrm>
            <a:off x="6096000" y="2909680"/>
            <a:ext cx="0" cy="549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9AECC65-519B-4264-B05E-F9FFAE1967AD}"/>
              </a:ext>
            </a:extLst>
          </p:cNvPr>
          <p:cNvSpPr/>
          <p:nvPr/>
        </p:nvSpPr>
        <p:spPr>
          <a:xfrm>
            <a:off x="5268000" y="4946907"/>
            <a:ext cx="1656000" cy="576000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rgbClr val="00B050"/>
            </a:solidFill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Recovered (R)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678F9C8B-37D2-402F-835A-9E0DD0FE64BD}"/>
              </a:ext>
            </a:extLst>
          </p:cNvPr>
          <p:cNvCxnSpPr>
            <a:cxnSpLocks/>
          </p:cNvCxnSpPr>
          <p:nvPr/>
        </p:nvCxnSpPr>
        <p:spPr>
          <a:xfrm>
            <a:off x="6096000" y="4248642"/>
            <a:ext cx="0" cy="6240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05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A073A4B-FDCD-4667-B2F8-DF2F00C6E5FD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1018F3A9-51E7-42F6-9238-652E4C14E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FCD6B6C-9572-483A-B3BF-DA54098C3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" y="6298631"/>
            <a:ext cx="11610975" cy="5318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Stefano Veroni &amp; José Guzmán Funck                                                                                                                                              25</a:t>
            </a:r>
            <a:r>
              <a:rPr lang="en-GB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June 2020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DC4582D-6F76-40E0-B1EF-0EAC60BF2E89}"/>
                  </a:ext>
                </a:extLst>
              </p:cNvPr>
              <p:cNvSpPr txBox="1"/>
              <p:nvPr/>
            </p:nvSpPr>
            <p:spPr>
              <a:xfrm>
                <a:off x="0" y="781050"/>
                <a:ext cx="222884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model:</a:t>
                </a:r>
              </a:p>
              <a:p>
                <a:pPr algn="ctr"/>
                <a:r>
                  <a:rPr lang="en-GB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sSub>
                      <m:sSubPr>
                        <m:ctrlPr>
                          <a:rPr lang="it-IT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it-IT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it-IT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it-IT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it-IT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en-GB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DC4582D-6F76-40E0-B1EF-0EAC60BF2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1050"/>
                <a:ext cx="2228848" cy="1077218"/>
              </a:xfrm>
              <a:prstGeom prst="rect">
                <a:avLst/>
              </a:prstGeom>
              <a:blipFill>
                <a:blip r:embed="rId3"/>
                <a:stretch>
                  <a:fillRect l="-6831" t="-7910" r="-5191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2942A51-CD17-4385-81C7-1AC80B575395}"/>
              </a:ext>
            </a:extLst>
          </p:cNvPr>
          <p:cNvCxnSpPr>
            <a:cxnSpLocks/>
          </p:cNvCxnSpPr>
          <p:nvPr/>
        </p:nvCxnSpPr>
        <p:spPr>
          <a:xfrm flipH="1">
            <a:off x="4800000" y="2095431"/>
            <a:ext cx="1253140" cy="617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0BA21E0-36B3-43F0-81D9-5D1CDD325CB5}"/>
              </a:ext>
            </a:extLst>
          </p:cNvPr>
          <p:cNvCxnSpPr>
            <a:cxnSpLocks/>
          </p:cNvCxnSpPr>
          <p:nvPr/>
        </p:nvCxnSpPr>
        <p:spPr>
          <a:xfrm>
            <a:off x="6138861" y="2091714"/>
            <a:ext cx="1166814" cy="6150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914EE80-49AA-498A-BA8C-9BC7F7AD5DD1}"/>
              </a:ext>
            </a:extLst>
          </p:cNvPr>
          <p:cNvCxnSpPr>
            <a:cxnSpLocks/>
          </p:cNvCxnSpPr>
          <p:nvPr/>
        </p:nvCxnSpPr>
        <p:spPr>
          <a:xfrm>
            <a:off x="2390772" y="4087865"/>
            <a:ext cx="0" cy="684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AEF5F08-3FAA-4F15-ABFC-0EBF0C21BBAF}"/>
              </a:ext>
            </a:extLst>
          </p:cNvPr>
          <p:cNvCxnSpPr>
            <a:cxnSpLocks/>
          </p:cNvCxnSpPr>
          <p:nvPr/>
        </p:nvCxnSpPr>
        <p:spPr>
          <a:xfrm flipH="1">
            <a:off x="2381250" y="3020865"/>
            <a:ext cx="1371600" cy="3477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15F2E31-B5B3-4FC5-A463-2786CBCDB5E4}"/>
              </a:ext>
            </a:extLst>
          </p:cNvPr>
          <p:cNvCxnSpPr>
            <a:cxnSpLocks/>
          </p:cNvCxnSpPr>
          <p:nvPr/>
        </p:nvCxnSpPr>
        <p:spPr>
          <a:xfrm>
            <a:off x="8401050" y="3020865"/>
            <a:ext cx="1409700" cy="3477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4CD2CE6-D378-4CB1-A4EA-92DE1C18A4D9}"/>
              </a:ext>
            </a:extLst>
          </p:cNvPr>
          <p:cNvCxnSpPr>
            <a:cxnSpLocks/>
          </p:cNvCxnSpPr>
          <p:nvPr/>
        </p:nvCxnSpPr>
        <p:spPr>
          <a:xfrm>
            <a:off x="2581275" y="4087865"/>
            <a:ext cx="2596725" cy="14492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BD86D81-8AB8-4BEE-8ABC-1557DADA0F1D}"/>
              </a:ext>
            </a:extLst>
          </p:cNvPr>
          <p:cNvCxnSpPr>
            <a:cxnSpLocks/>
          </p:cNvCxnSpPr>
          <p:nvPr/>
        </p:nvCxnSpPr>
        <p:spPr>
          <a:xfrm flipH="1">
            <a:off x="7014001" y="4087865"/>
            <a:ext cx="2463374" cy="15318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61058DE-793D-49DB-9257-5A116799B925}"/>
              </a:ext>
            </a:extLst>
          </p:cNvPr>
          <p:cNvCxnSpPr>
            <a:cxnSpLocks/>
          </p:cNvCxnSpPr>
          <p:nvPr/>
        </p:nvCxnSpPr>
        <p:spPr>
          <a:xfrm flipH="1">
            <a:off x="6248400" y="3436858"/>
            <a:ext cx="1143604" cy="7040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A7D2610-C5CF-41D2-A20D-CE7AAED679D5}"/>
              </a:ext>
            </a:extLst>
          </p:cNvPr>
          <p:cNvCxnSpPr>
            <a:cxnSpLocks/>
          </p:cNvCxnSpPr>
          <p:nvPr/>
        </p:nvCxnSpPr>
        <p:spPr>
          <a:xfrm>
            <a:off x="4800000" y="3486642"/>
            <a:ext cx="1152984" cy="6442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37AD45C-4511-4AEE-BA99-80064C1DC485}"/>
              </a:ext>
            </a:extLst>
          </p:cNvPr>
          <p:cNvCxnSpPr>
            <a:cxnSpLocks/>
          </p:cNvCxnSpPr>
          <p:nvPr/>
        </p:nvCxnSpPr>
        <p:spPr>
          <a:xfrm>
            <a:off x="6096000" y="950734"/>
            <a:ext cx="0" cy="484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6">
            <a:extLst>
              <a:ext uri="{FF2B5EF4-FFF2-40B4-BE49-F238E27FC236}">
                <a16:creationId xmlns:a16="http://schemas.microsoft.com/office/drawing/2014/main" id="{DEFED2B4-8955-4703-A795-5318BE327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66355EAA-32AA-479E-9C26-DB3315AD1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4" name="Rectangle 29">
            <a:extLst>
              <a:ext uri="{FF2B5EF4-FFF2-40B4-BE49-F238E27FC236}">
                <a16:creationId xmlns:a16="http://schemas.microsoft.com/office/drawing/2014/main" id="{79903FEC-F0FA-4547-88EA-F0994B3A0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5" name="Rectangle 31">
            <a:extLst>
              <a:ext uri="{FF2B5EF4-FFF2-40B4-BE49-F238E27FC236}">
                <a16:creationId xmlns:a16="http://schemas.microsoft.com/office/drawing/2014/main" id="{862F1751-9A77-4CDF-861E-9CCAF4FCB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6" name="Rectangle 32">
            <a:extLst>
              <a:ext uri="{FF2B5EF4-FFF2-40B4-BE49-F238E27FC236}">
                <a16:creationId xmlns:a16="http://schemas.microsoft.com/office/drawing/2014/main" id="{A5A3BF6D-5F07-4917-A2A7-56B86F73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7" name="Rectangle 37">
            <a:extLst>
              <a:ext uri="{FF2B5EF4-FFF2-40B4-BE49-F238E27FC236}">
                <a16:creationId xmlns:a16="http://schemas.microsoft.com/office/drawing/2014/main" id="{2BD6FA09-C828-47FD-A467-0C8BADE3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8" name="Rectangle 38">
            <a:extLst>
              <a:ext uri="{FF2B5EF4-FFF2-40B4-BE49-F238E27FC236}">
                <a16:creationId xmlns:a16="http://schemas.microsoft.com/office/drawing/2014/main" id="{BE15C4B7-6852-45B5-9437-77846DCF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9" name="Rectangle 40">
            <a:extLst>
              <a:ext uri="{FF2B5EF4-FFF2-40B4-BE49-F238E27FC236}">
                <a16:creationId xmlns:a16="http://schemas.microsoft.com/office/drawing/2014/main" id="{FC652317-4566-4D98-BC90-06428C9E7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ttangolo con angoli arrotondati 1031">
            <a:extLst>
              <a:ext uri="{FF2B5EF4-FFF2-40B4-BE49-F238E27FC236}">
                <a16:creationId xmlns:a16="http://schemas.microsoft.com/office/drawing/2014/main" id="{57C61E13-7086-4689-9BF2-189DF767363D}"/>
              </a:ext>
            </a:extLst>
          </p:cNvPr>
          <p:cNvSpPr/>
          <p:nvPr/>
        </p:nvSpPr>
        <p:spPr>
          <a:xfrm>
            <a:off x="5178000" y="320568"/>
            <a:ext cx="1836000" cy="576000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Non-Infected Susceptible (S)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FB9A65B5-8F26-4536-A454-ECE331AA40D9}"/>
              </a:ext>
            </a:extLst>
          </p:cNvPr>
          <p:cNvSpPr/>
          <p:nvPr/>
        </p:nvSpPr>
        <p:spPr>
          <a:xfrm>
            <a:off x="3864000" y="2795359"/>
            <a:ext cx="1872000" cy="576000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rgbClr val="FF0000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Infected Symptomatic (IS)</a:t>
            </a:r>
            <a:endParaRPr lang="en-GB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AA6E8583-7C9F-4280-9D68-5537D3856536}"/>
              </a:ext>
            </a:extLst>
          </p:cNvPr>
          <p:cNvSpPr/>
          <p:nvPr/>
        </p:nvSpPr>
        <p:spPr>
          <a:xfrm>
            <a:off x="5178000" y="1459847"/>
            <a:ext cx="1836000" cy="576000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Still-in-Incubation Infected (IU)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EDA46384-37F9-47A5-9C9B-7FCE9BF05AC6}"/>
              </a:ext>
            </a:extLst>
          </p:cNvPr>
          <p:cNvSpPr/>
          <p:nvPr/>
        </p:nvSpPr>
        <p:spPr>
          <a:xfrm>
            <a:off x="1450800" y="3436858"/>
            <a:ext cx="2016000" cy="576000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Infected Symptomatic (ISD)</a:t>
            </a:r>
          </a:p>
        </p:txBody>
      </p:sp>
      <p:sp>
        <p:nvSpPr>
          <p:cNvPr id="1035" name="Rettangolo con angoli arrotondati 1034">
            <a:extLst>
              <a:ext uri="{FF2B5EF4-FFF2-40B4-BE49-F238E27FC236}">
                <a16:creationId xmlns:a16="http://schemas.microsoft.com/office/drawing/2014/main" id="{66B9D8BD-31E4-4A89-A231-603726B9E20A}"/>
              </a:ext>
            </a:extLst>
          </p:cNvPr>
          <p:cNvSpPr/>
          <p:nvPr/>
        </p:nvSpPr>
        <p:spPr>
          <a:xfrm>
            <a:off x="5268000" y="5210433"/>
            <a:ext cx="1656000" cy="576000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rgbClr val="00B050"/>
            </a:solidFill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Recovered (RR)</a:t>
            </a:r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7AE52DDE-1C0A-441B-AFEA-8B5D294469DA}"/>
              </a:ext>
            </a:extLst>
          </p:cNvPr>
          <p:cNvSpPr/>
          <p:nvPr/>
        </p:nvSpPr>
        <p:spPr>
          <a:xfrm>
            <a:off x="1630800" y="4843973"/>
            <a:ext cx="1656000" cy="576000"/>
          </a:xfrm>
          <a:prstGeom prst="roundRect">
            <a:avLst/>
          </a:prstGeom>
          <a:solidFill>
            <a:schemeClr val="tx1">
              <a:alpha val="75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127000"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Dead (D)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98B6414E-086C-4AE3-934F-CA189306AAA3}"/>
              </a:ext>
            </a:extLst>
          </p:cNvPr>
          <p:cNvSpPr/>
          <p:nvPr/>
        </p:nvSpPr>
        <p:spPr>
          <a:xfrm>
            <a:off x="8722800" y="3436858"/>
            <a:ext cx="2016000" cy="576000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Infected Asymptomatic (IAD</a:t>
            </a:r>
            <a:r>
              <a:rPr lang="en-GB" sz="16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EB5025D2-2BED-4BA2-A73F-B962FBFE3E24}"/>
              </a:ext>
            </a:extLst>
          </p:cNvPr>
          <p:cNvSpPr/>
          <p:nvPr/>
        </p:nvSpPr>
        <p:spPr>
          <a:xfrm>
            <a:off x="6456002" y="2792590"/>
            <a:ext cx="1872000" cy="576000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rgbClr val="FF0000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 extrusionH="127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Infected Asymptomatic (IA)</a:t>
            </a:r>
            <a:endParaRPr lang="en-GB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0777FACD-F598-4C02-A26D-15EE63D19D8D}"/>
              </a:ext>
            </a:extLst>
          </p:cNvPr>
          <p:cNvSpPr/>
          <p:nvPr/>
        </p:nvSpPr>
        <p:spPr>
          <a:xfrm>
            <a:off x="5007007" y="4196751"/>
            <a:ext cx="2298668" cy="674259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rgbClr val="00B050"/>
            </a:solidFill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Unregistered Recovered</a:t>
            </a:r>
          </a:p>
          <a:p>
            <a:pPr algn="ctr"/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(not infectious anymore) (RU)</a:t>
            </a:r>
          </a:p>
        </p:txBody>
      </p:sp>
    </p:spTree>
    <p:extLst>
      <p:ext uri="{BB962C8B-B14F-4D97-AF65-F5344CB8AC3E}">
        <p14:creationId xmlns:p14="http://schemas.microsoft.com/office/powerpoint/2010/main" val="297271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A073A4B-FDCD-4667-B2F8-DF2F00C6E5FD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1018F3A9-51E7-42F6-9238-652E4C14E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FCD6B6C-9572-483A-B3BF-DA54098C3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" y="6298631"/>
            <a:ext cx="11610975" cy="5318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Stefano Veroni &amp; José Guzmán Funck                                                                                                                                              25</a:t>
            </a:r>
            <a:r>
              <a:rPr lang="en-GB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June 2020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7F4E882-9B20-4E07-8C06-A41B8FE5412C}"/>
              </a:ext>
            </a:extLst>
          </p:cNvPr>
          <p:cNvSpPr txBox="1"/>
          <p:nvPr/>
        </p:nvSpPr>
        <p:spPr>
          <a:xfrm>
            <a:off x="185505" y="728590"/>
            <a:ext cx="5780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… a small differential deviation…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77DC976-3120-4D6F-86ED-0D03C81620CA}"/>
                  </a:ext>
                </a:extLst>
              </p:cNvPr>
              <p:cNvSpPr txBox="1"/>
              <p:nvPr/>
            </p:nvSpPr>
            <p:spPr>
              <a:xfrm>
                <a:off x="185505" y="1536172"/>
                <a:ext cx="5780289" cy="152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derivative of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9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9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</a:t>
                </a:r>
                <a:r>
                  <a:rPr lang="en-GB" sz="19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 of change</a:t>
                </a:r>
                <a:r>
                  <a:rPr lang="en-GB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quantity y over t (time):</a:t>
                </a:r>
              </a:p>
              <a:p>
                <a:endParaRPr lang="en-GB" sz="1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2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9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t-IT" sz="19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9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sz="19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9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it-IT" sz="19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it-IT" sz="1900" i="1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̇"/>
                          <m:ctrlPr>
                            <a:rPr lang="it-IT" sz="1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19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77DC976-3120-4D6F-86ED-0D03C816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5" y="1536172"/>
                <a:ext cx="5780289" cy="1524648"/>
              </a:xfrm>
              <a:prstGeom prst="rect">
                <a:avLst/>
              </a:prstGeom>
              <a:blipFill>
                <a:blip r:embed="rId3"/>
                <a:stretch>
                  <a:fillRect l="-94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433B5DB-4BCF-4E38-B4A3-700059B537F8}"/>
                  </a:ext>
                </a:extLst>
              </p:cNvPr>
              <p:cNvSpPr txBox="1"/>
              <p:nvPr/>
            </p:nvSpPr>
            <p:spPr>
              <a:xfrm>
                <a:off x="2805804" y="3429000"/>
                <a:ext cx="5915490" cy="178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differential equation is an equation where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GB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variable itself is a function y;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GB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terms of the equation are derivatives of the variable.</a:t>
                </a:r>
              </a:p>
              <a:p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2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+1=0                                      </m:t>
                      </m:r>
                    </m:oMath>
                  </m:oMathPara>
                </a14:m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433B5DB-4BCF-4E38-B4A3-700059B5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804" y="3429000"/>
                <a:ext cx="5915490" cy="1784656"/>
              </a:xfrm>
              <a:prstGeom prst="rect">
                <a:avLst/>
              </a:prstGeom>
              <a:blipFill>
                <a:blip r:embed="rId4"/>
                <a:stretch>
                  <a:fillRect l="-824" t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0F9F9B9-A562-49ED-803F-D05057F464E7}"/>
                  </a:ext>
                </a:extLst>
              </p:cNvPr>
              <p:cNvSpPr txBox="1"/>
              <p:nvPr/>
            </p:nvSpPr>
            <p:spPr>
              <a:xfrm>
                <a:off x="5680485" y="1554404"/>
                <a:ext cx="5780289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it-IT" sz="19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</a:t>
                </a:r>
                <a:r>
                  <a:rPr lang="it-IT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9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</a:t>
                </a:r>
                <a:r>
                  <a:rPr lang="it-IT" sz="19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</a:t>
                </a:r>
                <a:r>
                  <a:rPr lang="it-IT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it-IT" sz="19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</a:t>
                </a:r>
                <a:r>
                  <a:rPr lang="it-IT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9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there’s</a:t>
                </a:r>
                <a:r>
                  <a:rPr lang="it-IT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it-IT" sz="190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</a:t>
                </a:r>
                <a:r>
                  <a:rPr lang="it-IT" sz="19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90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</a:t>
                </a:r>
                <a:r>
                  <a:rPr lang="it-IT" sz="19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9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whose</a:t>
                </a:r>
                <a:r>
                  <a:rPr lang="it-IT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9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it-IT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9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it-IT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9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try</a:t>
                </a:r>
                <a:r>
                  <a:rPr lang="it-IT" sz="19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figure out:</a:t>
                </a:r>
                <a:endParaRPr lang="en-GB" sz="1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2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9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9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it-IT" sz="1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9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GB" sz="1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0F9F9B9-A562-49ED-803F-D05057F46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485" y="1554404"/>
                <a:ext cx="5780289" cy="1261884"/>
              </a:xfrm>
              <a:prstGeom prst="rect">
                <a:avLst/>
              </a:prstGeom>
              <a:blipFill>
                <a:blip r:embed="rId5"/>
                <a:stretch>
                  <a:fillRect l="-1055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FA3065D3-727E-42C6-A113-C0AF11002339}"/>
                  </a:ext>
                </a:extLst>
              </p:cNvPr>
              <p:cNvSpPr/>
              <p:nvPr/>
            </p:nvSpPr>
            <p:spPr>
              <a:xfrm>
                <a:off x="5680485" y="4654425"/>
                <a:ext cx="24958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FA3065D3-727E-42C6-A113-C0AF11002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485" y="4654425"/>
                <a:ext cx="2495876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26786933-04F4-41D8-BB60-9DD0A89087BC}"/>
                  </a:ext>
                </a:extLst>
              </p:cNvPr>
              <p:cNvSpPr/>
              <p:nvPr/>
            </p:nvSpPr>
            <p:spPr>
              <a:xfrm>
                <a:off x="4450533" y="5302852"/>
                <a:ext cx="37258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26786933-04F4-41D8-BB60-9DD0A8908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3" y="5302852"/>
                <a:ext cx="3725828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02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2C5AA92-9C5E-486E-A7A0-3783D27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65" y="663755"/>
            <a:ext cx="7584826" cy="5322129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A073A4B-FDCD-4667-B2F8-DF2F00C6E5FD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1018F3A9-51E7-42F6-9238-652E4C14E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FCD6B6C-9572-483A-B3BF-DA54098C3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" y="6298631"/>
            <a:ext cx="11610975" cy="5318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Stefano Veroni &amp; José Guzmán Funck                                                                                                                                              25</a:t>
            </a:r>
            <a:r>
              <a:rPr lang="en-GB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June 2020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79B6F2F-2A24-4E9B-A327-3C7CA8D13650}"/>
              </a:ext>
            </a:extLst>
          </p:cNvPr>
          <p:cNvCxnSpPr/>
          <p:nvPr/>
        </p:nvCxnSpPr>
        <p:spPr>
          <a:xfrm>
            <a:off x="7715250" y="133350"/>
            <a:ext cx="0" cy="591502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17DCC26-C11D-4B8D-88B3-426FC8C0BCEF}"/>
                  </a:ext>
                </a:extLst>
              </p:cNvPr>
              <p:cNvSpPr txBox="1"/>
              <p:nvPr/>
            </p:nvSpPr>
            <p:spPr>
              <a:xfrm>
                <a:off x="7820026" y="27557"/>
                <a:ext cx="962023" cy="6380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5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GB" sz="15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5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500">
                  <a:solidFill>
                    <a:schemeClr val="tx1"/>
                  </a:solidFill>
                </a:endParaRPr>
              </a:p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𝐼𝑈</m:t>
                          </m:r>
                        </m:num>
                        <m:den>
                          <m: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500">
                  <a:solidFill>
                    <a:schemeClr val="tx1"/>
                  </a:solidFill>
                </a:endParaRPr>
              </a:p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𝐼𝑆</m:t>
                          </m:r>
                        </m:num>
                        <m:den>
                          <m: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500">
                  <a:solidFill>
                    <a:schemeClr val="tx1"/>
                  </a:solidFill>
                </a:endParaRPr>
              </a:p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𝐼𝐴</m:t>
                          </m:r>
                        </m:num>
                        <m:den>
                          <m: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500">
                  <a:solidFill>
                    <a:schemeClr val="tx1"/>
                  </a:solidFill>
                </a:endParaRPr>
              </a:p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𝐼𝑆𝐷</m:t>
                          </m:r>
                        </m:num>
                        <m:den>
                          <m: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500">
                  <a:solidFill>
                    <a:schemeClr val="tx1"/>
                  </a:solidFill>
                </a:endParaRPr>
              </a:p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𝐼𝐴𝐷</m:t>
                          </m:r>
                        </m:num>
                        <m:den>
                          <m:r>
                            <a:rPr lang="en-GB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500">
                  <a:solidFill>
                    <a:schemeClr val="tx1"/>
                  </a:solidFill>
                </a:endParaRPr>
              </a:p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GB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500">
                  <a:solidFill>
                    <a:schemeClr val="tx1"/>
                  </a:solidFill>
                </a:endParaRPr>
              </a:p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500" i="1" smtClean="0">
                              <a:solidFill>
                                <a:srgbClr val="0082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i="1" smtClean="0">
                              <a:solidFill>
                                <a:srgbClr val="00823B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00823B"/>
                              </a:solidFill>
                              <a:latin typeface="Cambria Math" panose="02040503050406030204" pitchFamily="18" charset="0"/>
                            </a:rPr>
                            <m:t>𝑅𝑅</m:t>
                          </m:r>
                        </m:num>
                        <m:den>
                          <m:r>
                            <a:rPr lang="en-GB" sz="1500" i="1" smtClean="0">
                              <a:solidFill>
                                <a:srgbClr val="00823B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00823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500" b="0" i="1" smtClean="0">
                          <a:solidFill>
                            <a:srgbClr val="0082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500">
                  <a:solidFill>
                    <a:schemeClr val="tx1"/>
                  </a:solidFill>
                </a:endParaRPr>
              </a:p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500" i="1" smtClean="0">
                              <a:solidFill>
                                <a:srgbClr val="00823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i="1" smtClean="0">
                              <a:solidFill>
                                <a:srgbClr val="00823B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00823B"/>
                              </a:solidFill>
                              <a:latin typeface="Cambria Math" panose="02040503050406030204" pitchFamily="18" charset="0"/>
                            </a:rPr>
                            <m:t>𝑅𝑈</m:t>
                          </m:r>
                        </m:num>
                        <m:den>
                          <m:r>
                            <a:rPr lang="en-GB" sz="1500" i="1" smtClean="0">
                              <a:solidFill>
                                <a:srgbClr val="00823B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500" b="0" i="1" smtClean="0">
                              <a:solidFill>
                                <a:srgbClr val="00823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500" b="0" i="1" smtClean="0">
                          <a:solidFill>
                            <a:srgbClr val="00823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50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17DCC26-C11D-4B8D-88B3-426FC8C0B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6" y="27557"/>
                <a:ext cx="962023" cy="638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1EE1F7F7-F8EB-426B-AE2D-0C571E075994}"/>
                  </a:ext>
                </a:extLst>
              </p:cNvPr>
              <p:cNvSpPr/>
              <p:nvPr/>
            </p:nvSpPr>
            <p:spPr>
              <a:xfrm>
                <a:off x="3688857" y="1441310"/>
                <a:ext cx="2175858" cy="510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𝐼𝑆</m:t>
                              </m:r>
                              <m:r>
                                <a:rPr lang="en-GB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GB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𝐼𝑈</m:t>
                              </m:r>
                            </m:e>
                          </m:d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GB" sz="14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1EE1F7F7-F8EB-426B-AE2D-0C571E075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857" y="1441310"/>
                <a:ext cx="2175858" cy="510524"/>
              </a:xfrm>
              <a:prstGeom prst="rect">
                <a:avLst/>
              </a:prstGeom>
              <a:blipFill>
                <a:blip r:embed="rId5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A3B49F9E-2B31-42A0-8E61-7FFE7A3CE80F}"/>
                  </a:ext>
                </a:extLst>
              </p:cNvPr>
              <p:cNvSpPr/>
              <p:nvPr/>
            </p:nvSpPr>
            <p:spPr>
              <a:xfrm>
                <a:off x="8355157" y="44304"/>
                <a:ext cx="2714624" cy="510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𝐼𝑆</m:t>
                              </m:r>
                              <m:r>
                                <a:rPr lang="en-GB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GB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𝐼𝑈</m:t>
                              </m:r>
                            </m:e>
                          </m:d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GB" sz="14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A3B49F9E-2B31-42A0-8E61-7FFE7A3CE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57" y="44304"/>
                <a:ext cx="2714624" cy="510524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1804567D-4FB3-411B-B78A-2BA9A77B0750}"/>
                  </a:ext>
                </a:extLst>
              </p:cNvPr>
              <p:cNvSpPr/>
              <p:nvPr/>
            </p:nvSpPr>
            <p:spPr>
              <a:xfrm>
                <a:off x="8566802" y="718887"/>
                <a:ext cx="2291333" cy="510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𝐼𝑆</m:t>
                              </m:r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𝐼𝑈</m:t>
                              </m:r>
                            </m:e>
                          </m:d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GB" sz="14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1804567D-4FB3-411B-B78A-2BA9A77B0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802" y="718887"/>
                <a:ext cx="2291333" cy="5105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7BAD7BA9-02D7-44B5-908A-486B20C489FF}"/>
                  </a:ext>
                </a:extLst>
              </p:cNvPr>
              <p:cNvSpPr/>
              <p:nvPr/>
            </p:nvSpPr>
            <p:spPr>
              <a:xfrm>
                <a:off x="10903229" y="739226"/>
                <a:ext cx="712952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𝐼𝑈</m:t>
                      </m:r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7BAD7BA9-02D7-44B5-908A-486B20C48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229" y="739226"/>
                <a:ext cx="712952" cy="4970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9907B73-4581-4B90-A39B-5996DE188DDE}"/>
                  </a:ext>
                </a:extLst>
              </p:cNvPr>
              <p:cNvSpPr/>
              <p:nvPr/>
            </p:nvSpPr>
            <p:spPr>
              <a:xfrm>
                <a:off x="4433741" y="2479944"/>
                <a:ext cx="96577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𝐼𝑈</m:t>
                      </m:r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9907B73-4581-4B90-A39B-5996DE188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41" y="2479944"/>
                <a:ext cx="965777" cy="554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F84AAD50-A04C-46B1-8023-732C1A3DBBA6}"/>
                  </a:ext>
                </a:extLst>
              </p:cNvPr>
              <p:cNvSpPr/>
              <p:nvPr/>
            </p:nvSpPr>
            <p:spPr>
              <a:xfrm>
                <a:off x="2492828" y="2451258"/>
                <a:ext cx="606896" cy="513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𝐼𝑈</m:t>
                      </m:r>
                    </m:oMath>
                  </m:oMathPara>
                </a14:m>
                <a:endParaRPr lang="en-GB" sz="1500"/>
              </a:p>
            </p:txBody>
          </p:sp>
        </mc:Choice>
        <mc:Fallback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F84AAD50-A04C-46B1-8023-732C1A3DB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28" y="2451258"/>
                <a:ext cx="606896" cy="513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D54B6435-7D64-4E1D-87B6-A0B8B9DEFEC4}"/>
                  </a:ext>
                </a:extLst>
              </p:cNvPr>
              <p:cNvSpPr/>
              <p:nvPr/>
            </p:nvSpPr>
            <p:spPr>
              <a:xfrm>
                <a:off x="8609470" y="2123910"/>
                <a:ext cx="1030539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𝐼𝑈</m:t>
                      </m:r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D54B6435-7D64-4E1D-87B6-A0B8B9DEF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470" y="2123910"/>
                <a:ext cx="1030539" cy="4970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8421301A-F244-4BF1-9C57-56F43A20194B}"/>
                  </a:ext>
                </a:extLst>
              </p:cNvPr>
              <p:cNvSpPr/>
              <p:nvPr/>
            </p:nvSpPr>
            <p:spPr>
              <a:xfrm>
                <a:off x="8601349" y="1465963"/>
                <a:ext cx="716735" cy="461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𝐼𝑈</m:t>
                      </m:r>
                    </m:oMath>
                  </m:oMathPara>
                </a14:m>
                <a:endParaRPr lang="en-GB" sz="1600"/>
              </a:p>
            </p:txBody>
          </p:sp>
        </mc:Choice>
        <mc:Fallback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8421301A-F244-4BF1-9C57-56F43A201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349" y="1465963"/>
                <a:ext cx="716735" cy="4612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7AABC201-1DB9-4576-BF6F-34458C0254A3}"/>
                  </a:ext>
                </a:extLst>
              </p:cNvPr>
              <p:cNvSpPr/>
              <p:nvPr/>
            </p:nvSpPr>
            <p:spPr>
              <a:xfrm>
                <a:off x="862336" y="2929499"/>
                <a:ext cx="803810" cy="596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𝐼𝑆</m:t>
                      </m:r>
                      <m:r>
                        <a:rPr lang="en-GB" sz="16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7AABC201-1DB9-4576-BF6F-34458C025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36" y="2929499"/>
                <a:ext cx="803810" cy="5968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D075E370-7338-4A6D-9252-BAA72131DD67}"/>
                  </a:ext>
                </a:extLst>
              </p:cNvPr>
              <p:cNvSpPr/>
              <p:nvPr/>
            </p:nvSpPr>
            <p:spPr>
              <a:xfrm>
                <a:off x="8599986" y="2824026"/>
                <a:ext cx="889603" cy="533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𝐼𝑆</m:t>
                      </m:r>
                      <m:r>
                        <a:rPr lang="en-GB" sz="1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D075E370-7338-4A6D-9252-BAA72131D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986" y="2824026"/>
                <a:ext cx="889603" cy="533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13838B03-4DF5-4D64-BAC4-4ABC2E72401A}"/>
                  </a:ext>
                </a:extLst>
              </p:cNvPr>
              <p:cNvSpPr/>
              <p:nvPr/>
            </p:nvSpPr>
            <p:spPr>
              <a:xfrm>
                <a:off x="9196810" y="1413717"/>
                <a:ext cx="889603" cy="533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𝐼𝑆</m:t>
                      </m:r>
                      <m:r>
                        <a:rPr lang="en-GB" sz="1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13838B03-4DF5-4D64-BAC4-4ABC2E724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810" y="1413717"/>
                <a:ext cx="889603" cy="5336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2FF35A9A-E069-4DC3-969E-A64EE72D7650}"/>
                  </a:ext>
                </a:extLst>
              </p:cNvPr>
              <p:cNvSpPr/>
              <p:nvPr/>
            </p:nvSpPr>
            <p:spPr>
              <a:xfrm>
                <a:off x="6124280" y="2972465"/>
                <a:ext cx="792268" cy="595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sub>
                          </m:sSub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2FF35A9A-E069-4DC3-969E-A64EE72D7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280" y="2972465"/>
                <a:ext cx="792268" cy="5952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9E67B327-45DE-48B9-8955-AD2CCF56CE37}"/>
                  </a:ext>
                </a:extLst>
              </p:cNvPr>
              <p:cNvSpPr/>
              <p:nvPr/>
            </p:nvSpPr>
            <p:spPr>
              <a:xfrm>
                <a:off x="8616669" y="3477051"/>
                <a:ext cx="880113" cy="532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9E67B327-45DE-48B9-8955-AD2CCF56C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669" y="3477051"/>
                <a:ext cx="880113" cy="53226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09107CD-1FDF-42C5-A5DB-1152A0448E60}"/>
                  </a:ext>
                </a:extLst>
              </p:cNvPr>
              <p:cNvSpPr/>
              <p:nvPr/>
            </p:nvSpPr>
            <p:spPr>
              <a:xfrm>
                <a:off x="9500301" y="2111853"/>
                <a:ext cx="880113" cy="532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𝐷𝐴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09107CD-1FDF-42C5-A5DB-1152A0448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301" y="2111853"/>
                <a:ext cx="880113" cy="5322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DCACD33D-F468-4BBA-8A2D-171EB59AEA06}"/>
                  </a:ext>
                </a:extLst>
              </p:cNvPr>
              <p:cNvSpPr/>
              <p:nvPr/>
            </p:nvSpPr>
            <p:spPr>
              <a:xfrm>
                <a:off x="2326350" y="3843917"/>
                <a:ext cx="749308" cy="596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sub>
                          </m:sSub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𝐼𝑆</m:t>
                      </m:r>
                    </m:oMath>
                  </m:oMathPara>
                </a14:m>
                <a:endParaRPr lang="en-GB" sz="1300"/>
              </a:p>
            </p:txBody>
          </p:sp>
        </mc:Choice>
        <mc:Fallback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DCACD33D-F468-4BBA-8A2D-171EB59A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50" y="3843917"/>
                <a:ext cx="749308" cy="5968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448EA00C-9EED-44CD-AD5D-7F423849DA91}"/>
                  </a:ext>
                </a:extLst>
              </p:cNvPr>
              <p:cNvSpPr/>
              <p:nvPr/>
            </p:nvSpPr>
            <p:spPr>
              <a:xfrm>
                <a:off x="8645458" y="5559909"/>
                <a:ext cx="841512" cy="533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𝐼𝑆</m:t>
                      </m:r>
                    </m:oMath>
                  </m:oMathPara>
                </a14:m>
                <a:endParaRPr lang="en-GB" sz="1300"/>
              </a:p>
            </p:txBody>
          </p:sp>
        </mc:Choice>
        <mc:Fallback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448EA00C-9EED-44CD-AD5D-7F423849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458" y="5559909"/>
                <a:ext cx="841512" cy="53367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8914B45B-D05A-4474-899C-586041C75E0A}"/>
                  </a:ext>
                </a:extLst>
              </p:cNvPr>
              <p:cNvSpPr/>
              <p:nvPr/>
            </p:nvSpPr>
            <p:spPr>
              <a:xfrm>
                <a:off x="9959083" y="1421043"/>
                <a:ext cx="841512" cy="533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𝐼𝑆</m:t>
                      </m:r>
                    </m:oMath>
                  </m:oMathPara>
                </a14:m>
                <a:endParaRPr lang="en-GB" sz="1300"/>
              </a:p>
            </p:txBody>
          </p:sp>
        </mc:Choice>
        <mc:Fallback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8914B45B-D05A-4474-899C-586041C75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083" y="1421043"/>
                <a:ext cx="841512" cy="53367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8E5FD04B-19B8-420A-B5F2-BBA1791F2D66}"/>
                  </a:ext>
                </a:extLst>
              </p:cNvPr>
              <p:cNvSpPr/>
              <p:nvPr/>
            </p:nvSpPr>
            <p:spPr>
              <a:xfrm>
                <a:off x="9361142" y="5548573"/>
                <a:ext cx="1034963" cy="532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8E5FD04B-19B8-420A-B5F2-BBA1791F2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142" y="5548573"/>
                <a:ext cx="1034963" cy="53226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9E75FEC5-E9A0-4328-A659-951B79EB43C2}"/>
                  </a:ext>
                </a:extLst>
              </p:cNvPr>
              <p:cNvSpPr/>
              <p:nvPr/>
            </p:nvSpPr>
            <p:spPr>
              <a:xfrm>
                <a:off x="10228269" y="2117457"/>
                <a:ext cx="841512" cy="532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9E75FEC5-E9A0-4328-A659-951B79EB4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269" y="2117457"/>
                <a:ext cx="841512" cy="53226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FCD1CFB2-C4D4-4283-AA8F-B9F0403B0E95}"/>
                  </a:ext>
                </a:extLst>
              </p:cNvPr>
              <p:cNvSpPr/>
              <p:nvPr/>
            </p:nvSpPr>
            <p:spPr>
              <a:xfrm>
                <a:off x="4356030" y="3822116"/>
                <a:ext cx="841512" cy="595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/>
              </a:p>
            </p:txBody>
          </p:sp>
        </mc:Choice>
        <mc:Fallback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FCD1CFB2-C4D4-4283-AA8F-B9F0403B0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030" y="3822116"/>
                <a:ext cx="841512" cy="5952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222FB4FB-FA4F-4839-AAEA-8598D450C84D}"/>
                  </a:ext>
                </a:extLst>
              </p:cNvPr>
              <p:cNvSpPr/>
              <p:nvPr/>
            </p:nvSpPr>
            <p:spPr>
              <a:xfrm>
                <a:off x="110938" y="4377044"/>
                <a:ext cx="816377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222FB4FB-FA4F-4839-AAEA-8598D450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8" y="4377044"/>
                <a:ext cx="816377" cy="5542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ACC9CB3E-30A8-45EB-B188-7E379FD2051B}"/>
                  </a:ext>
                </a:extLst>
              </p:cNvPr>
              <p:cNvSpPr/>
              <p:nvPr/>
            </p:nvSpPr>
            <p:spPr>
              <a:xfrm>
                <a:off x="8631172" y="4190116"/>
                <a:ext cx="953851" cy="525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GB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</m:oMath>
                  </m:oMathPara>
                </a14:m>
                <a:endParaRPr lang="en-GB" sz="1500"/>
              </a:p>
            </p:txBody>
          </p:sp>
        </mc:Choice>
        <mc:Fallback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ACC9CB3E-30A8-45EB-B188-7E379FD20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172" y="4190116"/>
                <a:ext cx="953851" cy="52533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B5904E74-6108-4CC4-8A5C-C5A19F64523E}"/>
                  </a:ext>
                </a:extLst>
              </p:cNvPr>
              <p:cNvSpPr/>
              <p:nvPr/>
            </p:nvSpPr>
            <p:spPr>
              <a:xfrm>
                <a:off x="9371957" y="2817314"/>
                <a:ext cx="953851" cy="525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GB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</m:oMath>
                  </m:oMathPara>
                </a14:m>
                <a:endParaRPr lang="en-GB" sz="1500"/>
              </a:p>
            </p:txBody>
          </p:sp>
        </mc:Choice>
        <mc:Fallback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B5904E74-6108-4CC4-8A5C-C5A19F645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957" y="2817314"/>
                <a:ext cx="953851" cy="52533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7B456DBC-3186-441A-A563-1409236F175A}"/>
                  </a:ext>
                </a:extLst>
              </p:cNvPr>
              <p:cNvSpPr/>
              <p:nvPr/>
            </p:nvSpPr>
            <p:spPr>
              <a:xfrm>
                <a:off x="10239098" y="2848081"/>
                <a:ext cx="1031436" cy="496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GB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𝐼𝑆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7B456DBC-3186-441A-A563-1409236F1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098" y="2848081"/>
                <a:ext cx="1031436" cy="49641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26897B5E-2CF8-4732-8D3C-5021B39FB467}"/>
                  </a:ext>
                </a:extLst>
              </p:cNvPr>
              <p:cNvSpPr/>
              <p:nvPr/>
            </p:nvSpPr>
            <p:spPr>
              <a:xfrm>
                <a:off x="1958879" y="4864672"/>
                <a:ext cx="963597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GB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𝐼𝑆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26897B5E-2CF8-4732-8D3C-5021B39FB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879" y="4864672"/>
                <a:ext cx="963597" cy="5542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59E6B8A9-8DD0-4594-9A5D-2DBBF0E6D504}"/>
                  </a:ext>
                </a:extLst>
              </p:cNvPr>
              <p:cNvSpPr/>
              <p:nvPr/>
            </p:nvSpPr>
            <p:spPr>
              <a:xfrm>
                <a:off x="8631748" y="4889472"/>
                <a:ext cx="1031436" cy="496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GB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𝑆𝐷</m:t>
                      </m:r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59E6B8A9-8DD0-4594-9A5D-2DBBF0E6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748" y="4889472"/>
                <a:ext cx="1031436" cy="49641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3F62904-EE10-4475-9DA3-3DEECE3B24E5}"/>
                  </a:ext>
                </a:extLst>
              </p:cNvPr>
              <p:cNvSpPr/>
              <p:nvPr/>
            </p:nvSpPr>
            <p:spPr>
              <a:xfrm>
                <a:off x="9578245" y="4840704"/>
                <a:ext cx="1010598" cy="532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3F62904-EE10-4475-9DA3-3DEECE3B2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45" y="4840704"/>
                <a:ext cx="1010598" cy="53226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ADA3333-E279-44C4-B04F-1A958A45CFE4}"/>
                  </a:ext>
                </a:extLst>
              </p:cNvPr>
              <p:cNvSpPr/>
              <p:nvPr/>
            </p:nvSpPr>
            <p:spPr>
              <a:xfrm>
                <a:off x="5018714" y="4790662"/>
                <a:ext cx="939553" cy="595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ADA3333-E279-44C4-B04F-1A958A45C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14" y="4790662"/>
                <a:ext cx="939553" cy="59522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47DB73C6-B221-4938-BF5A-E1F3DBC274C7}"/>
                  </a:ext>
                </a:extLst>
              </p:cNvPr>
              <p:cNvSpPr/>
              <p:nvPr/>
            </p:nvSpPr>
            <p:spPr>
              <a:xfrm>
                <a:off x="9435058" y="3478208"/>
                <a:ext cx="1010598" cy="532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47DB73C6-B221-4938-BF5A-E1F3DBC27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058" y="3478208"/>
                <a:ext cx="1010598" cy="53226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1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0" grpId="0"/>
      <p:bldP spid="24" grpId="0"/>
      <p:bldP spid="25" grpId="0"/>
      <p:bldP spid="23" grpId="0"/>
      <p:bldP spid="27" grpId="0"/>
      <p:bldP spid="28" grpId="0"/>
      <p:bldP spid="26" grpId="0"/>
      <p:bldP spid="30" grpId="0"/>
      <p:bldP spid="31" grpId="0"/>
      <p:bldP spid="29" grpId="0"/>
      <p:bldP spid="33" grpId="0"/>
      <p:bldP spid="34" grpId="0"/>
      <p:bldP spid="32" grpId="0"/>
      <p:bldP spid="36" grpId="0"/>
      <p:bldP spid="37" grpId="0"/>
      <p:bldP spid="35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A073A4B-FDCD-4667-B2F8-DF2F00C6E5FD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1018F3A9-51E7-42F6-9238-652E4C14E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FCD6B6C-9572-483A-B3BF-DA54098C3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" y="6298631"/>
            <a:ext cx="11610975" cy="5318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Stefano Veroni &amp; José Guzmán Funck                                                                                                                                              25</a:t>
            </a:r>
            <a:r>
              <a:rPr lang="en-GB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June 2020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B50A899-909A-41E1-A315-1A79B881D24E}"/>
              </a:ext>
            </a:extLst>
          </p:cNvPr>
          <p:cNvCxnSpPr/>
          <p:nvPr/>
        </p:nvCxnSpPr>
        <p:spPr>
          <a:xfrm>
            <a:off x="7714800" y="213249"/>
            <a:ext cx="0" cy="591502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6ED80A32-07BD-4128-A06A-D16AC2F6C7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234337"/>
                  </p:ext>
                </p:extLst>
              </p:nvPr>
            </p:nvGraphicFramePr>
            <p:xfrm>
              <a:off x="7820781" y="119114"/>
              <a:ext cx="4206125" cy="60411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384">
                      <a:extLst>
                        <a:ext uri="{9D8B030D-6E8A-4147-A177-3AD203B41FA5}">
                          <a16:colId xmlns:a16="http://schemas.microsoft.com/office/drawing/2014/main" val="1197227709"/>
                        </a:ext>
                      </a:extLst>
                    </a:gridCol>
                    <a:gridCol w="813105">
                      <a:extLst>
                        <a:ext uri="{9D8B030D-6E8A-4147-A177-3AD203B41FA5}">
                          <a16:colId xmlns:a16="http://schemas.microsoft.com/office/drawing/2014/main" val="3679376580"/>
                        </a:ext>
                      </a:extLst>
                    </a:gridCol>
                    <a:gridCol w="731058">
                      <a:extLst>
                        <a:ext uri="{9D8B030D-6E8A-4147-A177-3AD203B41FA5}">
                          <a16:colId xmlns:a16="http://schemas.microsoft.com/office/drawing/2014/main" val="3088141663"/>
                        </a:ext>
                      </a:extLst>
                    </a:gridCol>
                    <a:gridCol w="1205578">
                      <a:extLst>
                        <a:ext uri="{9D8B030D-6E8A-4147-A177-3AD203B41FA5}">
                          <a16:colId xmlns:a16="http://schemas.microsoft.com/office/drawing/2014/main" val="2852731491"/>
                        </a:ext>
                      </a:extLst>
                    </a:gridCol>
                  </a:tblGrid>
                  <a:tr h="361824"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313040"/>
                      </a:ext>
                    </a:extLst>
                  </a:tr>
                  <a:tr h="5129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Infectiousness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sSup>
                                  <m:sSup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0.01−1</m:t>
                                </m:r>
                              </m:oMath>
                            </m:oMathPara>
                          </a14:m>
                          <a:endParaRPr lang="en-GB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7948095"/>
                      </a:ext>
                    </a:extLst>
                  </a:tr>
                  <a:tr h="728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 coefficient for asymptomatic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0.5−0.66</m:t>
                                </m:r>
                              </m:oMath>
                            </m:oMathPara>
                          </a14:m>
                          <a:endParaRPr lang="en-GB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781143"/>
                      </a:ext>
                    </a:extLst>
                  </a:tr>
                  <a:tr h="728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 coefficient for in-incubation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lang="en-GB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𝜌</m:t>
                                    </m:r>
                                    <m:r>
                                      <a:rPr lang="en-GB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it-IT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</m:t>
                                        </m:r>
                                        <m:r>
                                          <a:rPr lang="en-GB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it-IT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it-IT" sz="1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GB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GB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809730"/>
                      </a:ext>
                    </a:extLst>
                  </a:tr>
                  <a:tr h="728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Probability of displaying symptoms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0.7−0.86</m:t>
                                </m:r>
                              </m:oMath>
                            </m:oMathPara>
                          </a14:m>
                          <a:endParaRPr lang="en-GB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62064"/>
                      </a:ext>
                    </a:extLst>
                  </a:tr>
                  <a:tr h="515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Incubation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sSup>
                                  <m:sSup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5.1</m:t>
                                </m:r>
                              </m:oMath>
                            </m:oMathPara>
                          </a14:m>
                          <a:endParaRPr lang="en-GB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677006"/>
                      </a:ext>
                    </a:extLst>
                  </a:tr>
                  <a:tr h="68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Detection Time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it-IT" sz="13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sz="13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a:rPr lang="it-IT" sz="13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it-IT" sz="13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GB" sz="13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𝐷𝑆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𝐷𝐴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sSup>
                                  <m:sSup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5−8</m:t>
                                </m:r>
                              </m:oMath>
                            </m:oMathPara>
                          </a14:m>
                          <a:endParaRPr lang="en-GB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15−50</m:t>
                                </m:r>
                              </m:oMath>
                            </m:oMathPara>
                          </a14:m>
                          <a:endParaRPr lang="en-GB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48582"/>
                      </a:ext>
                    </a:extLst>
                  </a:tr>
                  <a:tr h="515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Recovery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sSup>
                                  <m:sSup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8−11</m:t>
                                </m:r>
                              </m:oMath>
                            </m:oMathPara>
                          </a14:m>
                          <a:endParaRPr lang="it-IT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17−33</m:t>
                                </m:r>
                              </m:oMath>
                            </m:oMathPara>
                          </a14:m>
                          <a:endParaRPr lang="it-IT" sz="14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864786"/>
                      </a:ext>
                    </a:extLst>
                  </a:tr>
                  <a:tr h="515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Infection Fatality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0.04−6</m:t>
                                    </m:r>
                                  </m:e>
                                </m:d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2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795033"/>
                      </a:ext>
                    </a:extLst>
                  </a:tr>
                  <a:tr h="728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Death Period</a:t>
                          </a:r>
                        </a:p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(after detection)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𝑑𝑎</m:t>
                                </m:r>
                                <m:sSup>
                                  <m:sSupPr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20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≈8−9</m:t>
                                </m:r>
                              </m:oMath>
                            </m:oMathPara>
                          </a14:m>
                          <a:endParaRPr lang="it-IT" sz="1400" b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12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65598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6ED80A32-07BD-4128-A06A-D16AC2F6C7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234337"/>
                  </p:ext>
                </p:extLst>
              </p:nvPr>
            </p:nvGraphicFramePr>
            <p:xfrm>
              <a:off x="7820781" y="119114"/>
              <a:ext cx="4206125" cy="60411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384">
                      <a:extLst>
                        <a:ext uri="{9D8B030D-6E8A-4147-A177-3AD203B41FA5}">
                          <a16:colId xmlns:a16="http://schemas.microsoft.com/office/drawing/2014/main" val="1197227709"/>
                        </a:ext>
                      </a:extLst>
                    </a:gridCol>
                    <a:gridCol w="813105">
                      <a:extLst>
                        <a:ext uri="{9D8B030D-6E8A-4147-A177-3AD203B41FA5}">
                          <a16:colId xmlns:a16="http://schemas.microsoft.com/office/drawing/2014/main" val="3679376580"/>
                        </a:ext>
                      </a:extLst>
                    </a:gridCol>
                    <a:gridCol w="731058">
                      <a:extLst>
                        <a:ext uri="{9D8B030D-6E8A-4147-A177-3AD203B41FA5}">
                          <a16:colId xmlns:a16="http://schemas.microsoft.com/office/drawing/2014/main" val="3088141663"/>
                        </a:ext>
                      </a:extLst>
                    </a:gridCol>
                    <a:gridCol w="1205578">
                      <a:extLst>
                        <a:ext uri="{9D8B030D-6E8A-4147-A177-3AD203B41FA5}">
                          <a16:colId xmlns:a16="http://schemas.microsoft.com/office/drawing/2014/main" val="2852731491"/>
                        </a:ext>
                      </a:extLst>
                    </a:gridCol>
                  </a:tblGrid>
                  <a:tr h="361824"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313040"/>
                      </a:ext>
                    </a:extLst>
                  </a:tr>
                  <a:tr h="5129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Infectiousness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04" t="-70588" r="-241045" b="-100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1667" t="-70588" r="-169167" b="-100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9495" t="-70588" r="-2525" b="-100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7948095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 coefficient for asymptomatic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04" t="-120833" r="-241045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1667" t="-120833" r="-169167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9495" t="-120833" r="-2525" b="-6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878114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Infectious coefficient for in-incubation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04" t="-220833" r="-241045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1667" t="-220833" r="-169167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9495" t="-220833" r="-2525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80973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Probability of displaying symptoms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04" t="-320833" r="-241045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1667" t="-320833" r="-169167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9495" t="-320833" r="-2525" b="-4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6206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Incubation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04" t="-594118" r="-241045" b="-48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1667" t="-594118" r="-169167" b="-48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9495" t="-594118" r="-2525" b="-48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67700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8" t="-522124" r="-191213" b="-265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04" t="-522124" r="-241045" b="-265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1667" t="-522124" r="-169167" b="-265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9495" t="-522124" r="-2525" b="-265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94858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Recovery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04" t="-827059" r="-241045" b="-2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1667" t="-827059" r="-169167" b="-2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9495" t="-827059" r="-2525" b="-25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8647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Infection Fatality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04" t="-927059" r="-241045" b="-1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1667" t="-927059" r="-169167" b="-1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9495" t="-927059" r="-2525" b="-15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79503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Death Period</a:t>
                          </a:r>
                        </a:p>
                        <a:p>
                          <a:pPr algn="ctr"/>
                          <a:r>
                            <a:rPr lang="en-GB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(after detection)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04" t="-727500" r="-241045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1667" t="-727500" r="-16916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9495" t="-727500" r="-2525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655984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52B26BD2-5CF7-43A5-8D5B-C95373027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4" y="885675"/>
            <a:ext cx="7299104" cy="50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3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A073A4B-FDCD-4667-B2F8-DF2F00C6E5FD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1018F3A9-51E7-42F6-9238-652E4C14E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FCD6B6C-9572-483A-B3BF-DA54098C3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" y="6298631"/>
            <a:ext cx="11610975" cy="5318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Stefano Veroni &amp; José Guzmán Funck                                                                                                                                              25</a:t>
            </a:r>
            <a:r>
              <a:rPr lang="en-GB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June 2020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89510A-CA3F-4C7F-985F-FE2870440CDE}"/>
              </a:ext>
            </a:extLst>
          </p:cNvPr>
          <p:cNvSpPr txBox="1"/>
          <p:nvPr/>
        </p:nvSpPr>
        <p:spPr>
          <a:xfrm>
            <a:off x="435006" y="665731"/>
            <a:ext cx="615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– Real World Comparison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0A246F-F6AC-40EB-8AE5-64DBE5821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377" y="1301594"/>
            <a:ext cx="3122704" cy="20966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CB57FB-661B-480C-AB00-D4F1E307DB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23407" y="1314484"/>
            <a:ext cx="3244851" cy="21978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4D06B4D-769D-4EB4-AA40-6DA23100BAE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43885" y="3594377"/>
            <a:ext cx="3224373" cy="21286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7675756-1452-47D7-BEC8-1938CDBF3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20" y="1337230"/>
            <a:ext cx="3038999" cy="207494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82DC145-0AA9-4503-BF1F-11D0DEE0632F}"/>
              </a:ext>
            </a:extLst>
          </p:cNvPr>
          <p:cNvSpPr txBox="1"/>
          <p:nvPr/>
        </p:nvSpPr>
        <p:spPr>
          <a:xfrm>
            <a:off x="0" y="58153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For all countries, the day 0 is the first day they officially overcame 1000 detected active cases. The last is the 20</a:t>
            </a:r>
            <a:r>
              <a:rPr lang="en-GB" sz="12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of June 2020, apart for Sweden, for which it’s the 18</a:t>
            </a:r>
            <a:r>
              <a:rPr lang="en-GB" sz="12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en-GB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7DE245-A5FD-4EED-BB61-B48CEF709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2747" y="3594377"/>
            <a:ext cx="3024334" cy="2096671"/>
          </a:xfrm>
          <a:prstGeom prst="rect">
            <a:avLst/>
          </a:prstGeom>
        </p:spPr>
      </p:pic>
      <p:pic>
        <p:nvPicPr>
          <p:cNvPr id="16" name="Imagen 1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CB39F52-4223-4799-B482-75E0C19FC1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6" y="3518539"/>
            <a:ext cx="3024333" cy="22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6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A073A4B-FDCD-4667-B2F8-DF2F00C6E5FD}"/>
              </a:ext>
            </a:extLst>
          </p:cNvPr>
          <p:cNvCxnSpPr/>
          <p:nvPr/>
        </p:nvCxnSpPr>
        <p:spPr>
          <a:xfrm>
            <a:off x="333375" y="6192268"/>
            <a:ext cx="11525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perial College London – Catholic Chaplaincy to the Universities ...">
            <a:extLst>
              <a:ext uri="{FF2B5EF4-FFF2-40B4-BE49-F238E27FC236}">
                <a16:creationId xmlns:a16="http://schemas.microsoft.com/office/drawing/2014/main" id="{1018F3A9-51E7-42F6-9238-652E4C14E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9555"/>
          <a:stretch/>
        </p:blipFill>
        <p:spPr bwMode="auto">
          <a:xfrm>
            <a:off x="0" y="0"/>
            <a:ext cx="2228847" cy="6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5FCD6B6C-9572-483A-B3BF-DA54098C3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" y="6298631"/>
            <a:ext cx="11610975" cy="5318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Stefano Veroni &amp; José Guzmán Funck                                                                                                                                              25</a:t>
            </a:r>
            <a:r>
              <a:rPr lang="en-GB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June 2020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Kilian D 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Stenning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89510A-CA3F-4C7F-985F-FE2870440CDE}"/>
              </a:ext>
            </a:extLst>
          </p:cNvPr>
          <p:cNvSpPr txBox="1"/>
          <p:nvPr/>
        </p:nvSpPr>
        <p:spPr>
          <a:xfrm>
            <a:off x="435006" y="664434"/>
            <a:ext cx="615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– Real World Comparison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713BD7-89CF-44E0-AB47-5C21AF5CE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704" y="1152800"/>
            <a:ext cx="3164401" cy="212637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EBD5721-3F1F-461A-AB55-D5955709E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355" y="1188951"/>
            <a:ext cx="3140151" cy="21379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350E9B8-D84B-43EC-ABBF-D59153A5F8F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55355" y="3578822"/>
            <a:ext cx="3140151" cy="213796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FDECF77-CC0C-4633-855C-13981902E70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35006" y="1247826"/>
            <a:ext cx="3140152" cy="200494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2D0290-18C5-420B-9285-FA6A1F6B778B}"/>
              </a:ext>
            </a:extLst>
          </p:cNvPr>
          <p:cNvSpPr txBox="1"/>
          <p:nvPr/>
        </p:nvSpPr>
        <p:spPr>
          <a:xfrm>
            <a:off x="0" y="581531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For all countries, the day 0 is the first day they officially overcame 1000 detected active cases. The last is the 20</a:t>
            </a:r>
            <a:r>
              <a:rPr lang="en-GB" sz="12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of June 2020, apart for Sweden, for which it’s the 18</a:t>
            </a:r>
            <a:r>
              <a:rPr lang="en-GB" sz="12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en-GB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745D975-9466-4DCB-9D8A-C98739CCA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9954" y="3560330"/>
            <a:ext cx="3140151" cy="2144870"/>
          </a:xfrm>
          <a:prstGeom prst="rect">
            <a:avLst/>
          </a:prstGeom>
        </p:spPr>
      </p:pic>
      <p:pic>
        <p:nvPicPr>
          <p:cNvPr id="10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7FFFDE0-9867-406F-AA35-88A36DAC9F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" y="3577391"/>
            <a:ext cx="3350987" cy="21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15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5BE8C8440AFF49906AD0F811D66948" ma:contentTypeVersion="8" ma:contentTypeDescription="Create a new document." ma:contentTypeScope="" ma:versionID="03ea3c69770b8270597a01a7f3c0d250">
  <xsd:schema xmlns:xsd="http://www.w3.org/2001/XMLSchema" xmlns:xs="http://www.w3.org/2001/XMLSchema" xmlns:p="http://schemas.microsoft.com/office/2006/metadata/properties" xmlns:ns2="2616a6dd-8861-42c3-a443-d0533ac01a3a" targetNamespace="http://schemas.microsoft.com/office/2006/metadata/properties" ma:root="true" ma:fieldsID="54859a501182769cae067b42ebd2690c" ns2:_="">
    <xsd:import namespace="2616a6dd-8861-42c3-a443-d0533ac01a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16a6dd-8861-42c3-a443-d0533ac01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940B09-BF46-48A8-974B-46B2C8AC0271}">
  <ds:schemaRefs>
    <ds:schemaRef ds:uri="2616a6dd-8861-42c3-a443-d0533ac01a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737523B-E0E1-4881-91A4-1163C09D28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A49105-A9D4-4C18-A249-CC538E79BCBD}">
  <ds:schemaRefs>
    <ds:schemaRef ds:uri="2616a6dd-8861-42c3-a443-d0533ac01a3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summarise, we have been able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Veroni, Stefano</dc:creator>
  <cp:revision>1</cp:revision>
  <dcterms:created xsi:type="dcterms:W3CDTF">2020-06-20T10:07:25Z</dcterms:created>
  <dcterms:modified xsi:type="dcterms:W3CDTF">2020-06-24T15:40:22Z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0x010100375BE8C8440AFF49906AD0F811D66948</vt:lpwstr>
  </property>
</Properties>
</file>