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0" r:id="rId2"/>
    <p:sldId id="353" r:id="rId3"/>
    <p:sldId id="358" r:id="rId4"/>
    <p:sldId id="362" r:id="rId5"/>
    <p:sldId id="364" r:id="rId6"/>
    <p:sldId id="401" r:id="rId7"/>
    <p:sldId id="403" r:id="rId8"/>
    <p:sldId id="402" r:id="rId9"/>
    <p:sldId id="396" r:id="rId10"/>
    <p:sldId id="397" r:id="rId11"/>
    <p:sldId id="404" r:id="rId12"/>
    <p:sldId id="406" r:id="rId13"/>
    <p:sldId id="407" r:id="rId14"/>
    <p:sldId id="40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E478E-1F4E-4B41-A839-74FB9750B543}" v="951" dt="2022-03-23T20:31:30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, Stefano" userId="c6a0b827-0823-4cdd-9f2f-b443de65f065" providerId="ADAL" clId="{4F2E478E-1F4E-4B41-A839-74FB9750B543}"/>
    <pc:docChg chg="undo custSel addSld delSld modSld sldOrd">
      <pc:chgData name="Veroni, Stefano" userId="c6a0b827-0823-4cdd-9f2f-b443de65f065" providerId="ADAL" clId="{4F2E478E-1F4E-4B41-A839-74FB9750B543}" dt="2022-03-24T12:30:00.816" v="2370"/>
      <pc:docMkLst>
        <pc:docMk/>
      </pc:docMkLst>
      <pc:sldChg chg="modSp mod">
        <pc:chgData name="Veroni, Stefano" userId="c6a0b827-0823-4cdd-9f2f-b443de65f065" providerId="ADAL" clId="{4F2E478E-1F4E-4B41-A839-74FB9750B543}" dt="2022-03-19T21:32:33.352" v="896" actId="20577"/>
        <pc:sldMkLst>
          <pc:docMk/>
          <pc:sldMk cId="2771197709" sldId="260"/>
        </pc:sldMkLst>
        <pc:spChg chg="mod">
          <ac:chgData name="Veroni, Stefano" userId="c6a0b827-0823-4cdd-9f2f-b443de65f065" providerId="ADAL" clId="{4F2E478E-1F4E-4B41-A839-74FB9750B543}" dt="2022-03-19T21:32:33.352" v="896" actId="20577"/>
          <ac:spMkLst>
            <pc:docMk/>
            <pc:sldMk cId="2771197709" sldId="260"/>
            <ac:spMk id="2" creationId="{701ACE4E-75B6-2647-82B0-FCFF5E4F8CD5}"/>
          </ac:spMkLst>
        </pc:spChg>
      </pc:sldChg>
      <pc:sldChg chg="addSp delSp modSp mod ord modAnim">
        <pc:chgData name="Veroni, Stefano" userId="c6a0b827-0823-4cdd-9f2f-b443de65f065" providerId="ADAL" clId="{4F2E478E-1F4E-4B41-A839-74FB9750B543}" dt="2022-03-24T12:30:00.816" v="2370"/>
        <pc:sldMkLst>
          <pc:docMk/>
          <pc:sldMk cId="2786200805" sldId="353"/>
        </pc:sldMkLst>
        <pc:spChg chg="mod">
          <ac:chgData name="Veroni, Stefano" userId="c6a0b827-0823-4cdd-9f2f-b443de65f065" providerId="ADAL" clId="{4F2E478E-1F4E-4B41-A839-74FB9750B543}" dt="2022-03-19T17:58:26.892" v="130" actId="14100"/>
          <ac:spMkLst>
            <pc:docMk/>
            <pc:sldMk cId="2786200805" sldId="353"/>
            <ac:spMk id="5" creationId="{E0D9D3BF-7849-49FB-800C-62A8B7B0B623}"/>
          </ac:spMkLst>
        </pc:spChg>
        <pc:spChg chg="add mod">
          <ac:chgData name="Veroni, Stefano" userId="c6a0b827-0823-4cdd-9f2f-b443de65f065" providerId="ADAL" clId="{4F2E478E-1F4E-4B41-A839-74FB9750B543}" dt="2022-03-19T17:59:31.777" v="146" actId="14100"/>
          <ac:spMkLst>
            <pc:docMk/>
            <pc:sldMk cId="2786200805" sldId="353"/>
            <ac:spMk id="9" creationId="{C236C039-5AF5-4190-B377-B96D8BE646BC}"/>
          </ac:spMkLst>
        </pc:spChg>
        <pc:spChg chg="mod">
          <ac:chgData name="Veroni, Stefano" userId="c6a0b827-0823-4cdd-9f2f-b443de65f065" providerId="ADAL" clId="{4F2E478E-1F4E-4B41-A839-74FB9750B543}" dt="2022-03-19T17:59:21.754" v="144" actId="1076"/>
          <ac:spMkLst>
            <pc:docMk/>
            <pc:sldMk cId="2786200805" sldId="353"/>
            <ac:spMk id="10" creationId="{278EB0C4-D6D4-4700-B925-555A3C0A3390}"/>
          </ac:spMkLst>
        </pc:spChg>
        <pc:picChg chg="add mod">
          <ac:chgData name="Veroni, Stefano" userId="c6a0b827-0823-4cdd-9f2f-b443de65f065" providerId="ADAL" clId="{4F2E478E-1F4E-4B41-A839-74FB9750B543}" dt="2022-03-19T21:33:07.531" v="900"/>
          <ac:picMkLst>
            <pc:docMk/>
            <pc:sldMk cId="2786200805" sldId="353"/>
            <ac:picMk id="4" creationId="{55D96F59-A185-496B-B905-036C35056D72}"/>
          </ac:picMkLst>
        </pc:picChg>
        <pc:picChg chg="del">
          <ac:chgData name="Veroni, Stefano" userId="c6a0b827-0823-4cdd-9f2f-b443de65f065" providerId="ADAL" clId="{4F2E478E-1F4E-4B41-A839-74FB9750B543}" dt="2022-03-19T17:58:15.097" v="123" actId="478"/>
          <ac:picMkLst>
            <pc:docMk/>
            <pc:sldMk cId="2786200805" sldId="353"/>
            <ac:picMk id="6" creationId="{CA86D400-898A-4C49-9238-B69A3F7B4721}"/>
          </ac:picMkLst>
        </pc:picChg>
      </pc:sldChg>
      <pc:sldChg chg="addSp modSp mod modAnim">
        <pc:chgData name="Veroni, Stefano" userId="c6a0b827-0823-4cdd-9f2f-b443de65f065" providerId="ADAL" clId="{4F2E478E-1F4E-4B41-A839-74FB9750B543}" dt="2022-03-23T20:28:56.919" v="2282" actId="1038"/>
        <pc:sldMkLst>
          <pc:docMk/>
          <pc:sldMk cId="3983647780" sldId="358"/>
        </pc:sldMkLst>
        <pc:spChg chg="mod">
          <ac:chgData name="Veroni, Stefano" userId="c6a0b827-0823-4cdd-9f2f-b443de65f065" providerId="ADAL" clId="{4F2E478E-1F4E-4B41-A839-74FB9750B543}" dt="2022-03-19T18:28:46.369" v="462" actId="1076"/>
          <ac:spMkLst>
            <pc:docMk/>
            <pc:sldMk cId="3983647780" sldId="358"/>
            <ac:spMk id="2" creationId="{D420C63E-E8EC-4B3E-91A9-75E247BF5AE4}"/>
          </ac:spMkLst>
        </pc:spChg>
        <pc:spChg chg="mod">
          <ac:chgData name="Veroni, Stefano" userId="c6a0b827-0823-4cdd-9f2f-b443de65f065" providerId="ADAL" clId="{4F2E478E-1F4E-4B41-A839-74FB9750B543}" dt="2022-03-19T18:30:33.273" v="483" actId="1076"/>
          <ac:spMkLst>
            <pc:docMk/>
            <pc:sldMk cId="3983647780" sldId="358"/>
            <ac:spMk id="8" creationId="{E7148A09-62E7-4332-82A2-183E838801F4}"/>
          </ac:spMkLst>
        </pc:spChg>
        <pc:spChg chg="mod">
          <ac:chgData name="Veroni, Stefano" userId="c6a0b827-0823-4cdd-9f2f-b443de65f065" providerId="ADAL" clId="{4F2E478E-1F4E-4B41-A839-74FB9750B543}" dt="2022-03-23T20:28:28.172" v="2264" actId="1035"/>
          <ac:spMkLst>
            <pc:docMk/>
            <pc:sldMk cId="3983647780" sldId="358"/>
            <ac:spMk id="14" creationId="{8C4190CD-B7DA-4BC7-9323-AF4AB8C9824A}"/>
          </ac:spMkLst>
        </pc:spChg>
        <pc:spChg chg="mod">
          <ac:chgData name="Veroni, Stefano" userId="c6a0b827-0823-4cdd-9f2f-b443de65f065" providerId="ADAL" clId="{4F2E478E-1F4E-4B41-A839-74FB9750B543}" dt="2022-03-22T19:17:25.694" v="1117" actId="255"/>
          <ac:spMkLst>
            <pc:docMk/>
            <pc:sldMk cId="3983647780" sldId="358"/>
            <ac:spMk id="19" creationId="{D226303D-70AB-4940-A114-A5A660822884}"/>
          </ac:spMkLst>
        </pc:spChg>
        <pc:spChg chg="add mod">
          <ac:chgData name="Veroni, Stefano" userId="c6a0b827-0823-4cdd-9f2f-b443de65f065" providerId="ADAL" clId="{4F2E478E-1F4E-4B41-A839-74FB9750B543}" dt="2022-03-23T20:28:56.919" v="2282" actId="1038"/>
          <ac:spMkLst>
            <pc:docMk/>
            <pc:sldMk cId="3983647780" sldId="358"/>
            <ac:spMk id="23" creationId="{E713649C-4630-4B8A-83D1-7ABD0AF76089}"/>
          </ac:spMkLst>
        </pc:spChg>
        <pc:spChg chg="add mod">
          <ac:chgData name="Veroni, Stefano" userId="c6a0b827-0823-4cdd-9f2f-b443de65f065" providerId="ADAL" clId="{4F2E478E-1F4E-4B41-A839-74FB9750B543}" dt="2022-03-23T20:28:28.172" v="2264" actId="1035"/>
          <ac:spMkLst>
            <pc:docMk/>
            <pc:sldMk cId="3983647780" sldId="358"/>
            <ac:spMk id="26" creationId="{A3DCD06A-0E11-46E7-9703-435578064BE1}"/>
          </ac:spMkLst>
        </pc:spChg>
        <pc:picChg chg="mod">
          <ac:chgData name="Veroni, Stefano" userId="c6a0b827-0823-4cdd-9f2f-b443de65f065" providerId="ADAL" clId="{4F2E478E-1F4E-4B41-A839-74FB9750B543}" dt="2022-03-23T20:28:56.919" v="2282" actId="1038"/>
          <ac:picMkLst>
            <pc:docMk/>
            <pc:sldMk cId="3983647780" sldId="358"/>
            <ac:picMk id="25" creationId="{8FED6C93-D03C-4F5C-A2B9-E49B52D6040C}"/>
          </ac:picMkLst>
        </pc:picChg>
        <pc:cxnChg chg="mod">
          <ac:chgData name="Veroni, Stefano" userId="c6a0b827-0823-4cdd-9f2f-b443de65f065" providerId="ADAL" clId="{4F2E478E-1F4E-4B41-A839-74FB9750B543}" dt="2022-03-23T20:28:14.178" v="2243" actId="1036"/>
          <ac:cxnSpMkLst>
            <pc:docMk/>
            <pc:sldMk cId="3983647780" sldId="358"/>
            <ac:cxnSpMk id="10" creationId="{A5815EDA-0991-4469-A9D5-068D7EC4EE6A}"/>
          </ac:cxnSpMkLst>
        </pc:cxnChg>
        <pc:cxnChg chg="mod">
          <ac:chgData name="Veroni, Stefano" userId="c6a0b827-0823-4cdd-9f2f-b443de65f065" providerId="ADAL" clId="{4F2E478E-1F4E-4B41-A839-74FB9750B543}" dt="2022-03-23T20:28:14.178" v="2243" actId="1036"/>
          <ac:cxnSpMkLst>
            <pc:docMk/>
            <pc:sldMk cId="3983647780" sldId="358"/>
            <ac:cxnSpMk id="12" creationId="{1E224F57-3488-47BD-B213-22E38B54B24A}"/>
          </ac:cxnSpMkLst>
        </pc:cxnChg>
      </pc:sldChg>
      <pc:sldChg chg="addSp delSp modSp mod modAnim">
        <pc:chgData name="Veroni, Stefano" userId="c6a0b827-0823-4cdd-9f2f-b443de65f065" providerId="ADAL" clId="{4F2E478E-1F4E-4B41-A839-74FB9750B543}" dt="2022-03-23T20:29:07.574" v="2283" actId="207"/>
        <pc:sldMkLst>
          <pc:docMk/>
          <pc:sldMk cId="874562444" sldId="362"/>
        </pc:sldMkLst>
        <pc:spChg chg="mod">
          <ac:chgData name="Veroni, Stefano" userId="c6a0b827-0823-4cdd-9f2f-b443de65f065" providerId="ADAL" clId="{4F2E478E-1F4E-4B41-A839-74FB9750B543}" dt="2022-03-19T18:33:02.853" v="497" actId="14100"/>
          <ac:spMkLst>
            <pc:docMk/>
            <pc:sldMk cId="874562444" sldId="362"/>
            <ac:spMk id="2" creationId="{46368A22-8940-49B8-B4E3-DE50F91922A8}"/>
          </ac:spMkLst>
        </pc:spChg>
        <pc:spChg chg="mod">
          <ac:chgData name="Veroni, Stefano" userId="c6a0b827-0823-4cdd-9f2f-b443de65f065" providerId="ADAL" clId="{4F2E478E-1F4E-4B41-A839-74FB9750B543}" dt="2022-03-23T20:29:07.574" v="2283" actId="207"/>
          <ac:spMkLst>
            <pc:docMk/>
            <pc:sldMk cId="874562444" sldId="362"/>
            <ac:spMk id="3" creationId="{6A5A90A7-255A-4C8A-AD12-51843AB781C2}"/>
          </ac:spMkLst>
        </pc:spChg>
        <pc:spChg chg="mod">
          <ac:chgData name="Veroni, Stefano" userId="c6a0b827-0823-4cdd-9f2f-b443de65f065" providerId="ADAL" clId="{4F2E478E-1F4E-4B41-A839-74FB9750B543}" dt="2022-03-19T18:46:45.819" v="592" actId="1076"/>
          <ac:spMkLst>
            <pc:docMk/>
            <pc:sldMk cId="874562444" sldId="362"/>
            <ac:spMk id="4" creationId="{0C127001-3C9A-4FCC-82D6-6EFCB4ED2130}"/>
          </ac:spMkLst>
        </pc:spChg>
        <pc:spChg chg="mod">
          <ac:chgData name="Veroni, Stefano" userId="c6a0b827-0823-4cdd-9f2f-b443de65f065" providerId="ADAL" clId="{4F2E478E-1F4E-4B41-A839-74FB9750B543}" dt="2022-03-19T01:41:14.116" v="21" actId="1036"/>
          <ac:spMkLst>
            <pc:docMk/>
            <pc:sldMk cId="874562444" sldId="362"/>
            <ac:spMk id="5" creationId="{3844C026-768B-4AFD-B0B4-228137BD0C4F}"/>
          </ac:spMkLst>
        </pc:spChg>
        <pc:spChg chg="del mod">
          <ac:chgData name="Veroni, Stefano" userId="c6a0b827-0823-4cdd-9f2f-b443de65f065" providerId="ADAL" clId="{4F2E478E-1F4E-4B41-A839-74FB9750B543}" dt="2022-03-19T18:12:16.368" v="262" actId="478"/>
          <ac:spMkLst>
            <pc:docMk/>
            <pc:sldMk cId="874562444" sldId="362"/>
            <ac:spMk id="6" creationId="{23E57A93-AF17-4641-84A6-895CEA91E066}"/>
          </ac:spMkLst>
        </pc:spChg>
        <pc:spChg chg="del mod">
          <ac:chgData name="Veroni, Stefano" userId="c6a0b827-0823-4cdd-9f2f-b443de65f065" providerId="ADAL" clId="{4F2E478E-1F4E-4B41-A839-74FB9750B543}" dt="2022-03-19T01:44:05.102" v="121" actId="478"/>
          <ac:spMkLst>
            <pc:docMk/>
            <pc:sldMk cId="874562444" sldId="362"/>
            <ac:spMk id="8" creationId="{D725A8EE-28A1-4EBB-9423-4BD6CECF19E0}"/>
          </ac:spMkLst>
        </pc:spChg>
        <pc:spChg chg="add mod">
          <ac:chgData name="Veroni, Stefano" userId="c6a0b827-0823-4cdd-9f2f-b443de65f065" providerId="ADAL" clId="{4F2E478E-1F4E-4B41-A839-74FB9750B543}" dt="2022-03-19T18:16:25.383" v="314" actId="1076"/>
          <ac:spMkLst>
            <pc:docMk/>
            <pc:sldMk cId="874562444" sldId="362"/>
            <ac:spMk id="10" creationId="{F165D381-A31E-4DD0-B8D6-E8DFB4EAAA9F}"/>
          </ac:spMkLst>
        </pc:spChg>
        <pc:spChg chg="add mod">
          <ac:chgData name="Veroni, Stefano" userId="c6a0b827-0823-4cdd-9f2f-b443de65f065" providerId="ADAL" clId="{4F2E478E-1F4E-4B41-A839-74FB9750B543}" dt="2022-03-19T18:13:43.044" v="291" actId="1076"/>
          <ac:spMkLst>
            <pc:docMk/>
            <pc:sldMk cId="874562444" sldId="362"/>
            <ac:spMk id="11" creationId="{2C28C3C6-5EDE-4934-8B94-1893E9C2BDB7}"/>
          </ac:spMkLst>
        </pc:spChg>
        <pc:spChg chg="add mod">
          <ac:chgData name="Veroni, Stefano" userId="c6a0b827-0823-4cdd-9f2f-b443de65f065" providerId="ADAL" clId="{4F2E478E-1F4E-4B41-A839-74FB9750B543}" dt="2022-03-19T18:16:31.084" v="316" actId="1076"/>
          <ac:spMkLst>
            <pc:docMk/>
            <pc:sldMk cId="874562444" sldId="362"/>
            <ac:spMk id="13" creationId="{B4ED34C7-C18E-4B5A-9417-83514AE1C155}"/>
          </ac:spMkLst>
        </pc:spChg>
        <pc:spChg chg="add mod">
          <ac:chgData name="Veroni, Stefano" userId="c6a0b827-0823-4cdd-9f2f-b443de65f065" providerId="ADAL" clId="{4F2E478E-1F4E-4B41-A839-74FB9750B543}" dt="2022-03-19T18:34:38.759" v="555" actId="1076"/>
          <ac:spMkLst>
            <pc:docMk/>
            <pc:sldMk cId="874562444" sldId="362"/>
            <ac:spMk id="15" creationId="{CD29292C-87E8-4415-AAE9-2D5ABDD3041C}"/>
          </ac:spMkLst>
        </pc:spChg>
        <pc:spChg chg="add mod">
          <ac:chgData name="Veroni, Stefano" userId="c6a0b827-0823-4cdd-9f2f-b443de65f065" providerId="ADAL" clId="{4F2E478E-1F4E-4B41-A839-74FB9750B543}" dt="2022-03-19T18:46:57.781" v="593" actId="14100"/>
          <ac:spMkLst>
            <pc:docMk/>
            <pc:sldMk cId="874562444" sldId="362"/>
            <ac:spMk id="17" creationId="{B6EE4B47-1EBE-4B18-ABC9-78063B3459AA}"/>
          </ac:spMkLst>
        </pc:spChg>
        <pc:spChg chg="add mod">
          <ac:chgData name="Veroni, Stefano" userId="c6a0b827-0823-4cdd-9f2f-b443de65f065" providerId="ADAL" clId="{4F2E478E-1F4E-4B41-A839-74FB9750B543}" dt="2022-03-19T19:02:17.720" v="620" actId="20577"/>
          <ac:spMkLst>
            <pc:docMk/>
            <pc:sldMk cId="874562444" sldId="362"/>
            <ac:spMk id="19" creationId="{FB0EC98D-D973-44A4-ABBB-7C0DC65F5499}"/>
          </ac:spMkLst>
        </pc:spChg>
        <pc:picChg chg="add mod">
          <ac:chgData name="Veroni, Stefano" userId="c6a0b827-0823-4cdd-9f2f-b443de65f065" providerId="ADAL" clId="{4F2E478E-1F4E-4B41-A839-74FB9750B543}" dt="2022-03-19T18:10:19.331" v="218" actId="1076"/>
          <ac:picMkLst>
            <pc:docMk/>
            <pc:sldMk cId="874562444" sldId="362"/>
            <ac:picMk id="8" creationId="{D9A92E0E-FAB6-4CA9-BFDF-ACE4A6D6D7EB}"/>
          </ac:picMkLst>
        </pc:picChg>
        <pc:picChg chg="add mod">
          <ac:chgData name="Veroni, Stefano" userId="c6a0b827-0823-4cdd-9f2f-b443de65f065" providerId="ADAL" clId="{4F2E478E-1F4E-4B41-A839-74FB9750B543}" dt="2022-03-19T01:41:20.135" v="23" actId="1076"/>
          <ac:picMkLst>
            <pc:docMk/>
            <pc:sldMk cId="874562444" sldId="362"/>
            <ac:picMk id="9" creationId="{EDCDECC2-EAA9-4B3F-9B8A-F8AB2B49D98D}"/>
          </ac:picMkLst>
        </pc:picChg>
        <pc:picChg chg="add mod">
          <ac:chgData name="Veroni, Stefano" userId="c6a0b827-0823-4cdd-9f2f-b443de65f065" providerId="ADAL" clId="{4F2E478E-1F4E-4B41-A839-74FB9750B543}" dt="2022-03-19T18:16:28.094" v="315" actId="1076"/>
          <ac:picMkLst>
            <pc:docMk/>
            <pc:sldMk cId="874562444" sldId="362"/>
            <ac:picMk id="12" creationId="{0A957C28-4545-4947-AD79-07E101510214}"/>
          </ac:picMkLst>
        </pc:picChg>
      </pc:sldChg>
      <pc:sldChg chg="del">
        <pc:chgData name="Veroni, Stefano" userId="c6a0b827-0823-4cdd-9f2f-b443de65f065" providerId="ADAL" clId="{4F2E478E-1F4E-4B41-A839-74FB9750B543}" dt="2022-03-19T18:16:44.321" v="317" actId="47"/>
        <pc:sldMkLst>
          <pc:docMk/>
          <pc:sldMk cId="343366669" sldId="363"/>
        </pc:sldMkLst>
      </pc:sldChg>
      <pc:sldChg chg="addSp delSp modSp mod">
        <pc:chgData name="Veroni, Stefano" userId="c6a0b827-0823-4cdd-9f2f-b443de65f065" providerId="ADAL" clId="{4F2E478E-1F4E-4B41-A839-74FB9750B543}" dt="2022-03-23T13:34:26.207" v="2024" actId="20577"/>
        <pc:sldMkLst>
          <pc:docMk/>
          <pc:sldMk cId="652282747" sldId="364"/>
        </pc:sldMkLst>
        <pc:spChg chg="mod">
          <ac:chgData name="Veroni, Stefano" userId="c6a0b827-0823-4cdd-9f2f-b443de65f065" providerId="ADAL" clId="{4F2E478E-1F4E-4B41-A839-74FB9750B543}" dt="2022-03-23T13:34:26.207" v="2024" actId="20577"/>
          <ac:spMkLst>
            <pc:docMk/>
            <pc:sldMk cId="652282747" sldId="364"/>
            <ac:spMk id="5" creationId="{C45FC270-95C7-4F65-AFBC-49DF30F101AC}"/>
          </ac:spMkLst>
        </pc:spChg>
        <pc:spChg chg="del mod">
          <ac:chgData name="Veroni, Stefano" userId="c6a0b827-0823-4cdd-9f2f-b443de65f065" providerId="ADAL" clId="{4F2E478E-1F4E-4B41-A839-74FB9750B543}" dt="2022-03-19T19:36:46.917" v="715" actId="478"/>
          <ac:spMkLst>
            <pc:docMk/>
            <pc:sldMk cId="652282747" sldId="364"/>
            <ac:spMk id="6" creationId="{36F1A2ED-7413-4556-9989-6CAF04E04230}"/>
          </ac:spMkLst>
        </pc:spChg>
        <pc:spChg chg="add mod">
          <ac:chgData name="Veroni, Stefano" userId="c6a0b827-0823-4cdd-9f2f-b443de65f065" providerId="ADAL" clId="{4F2E478E-1F4E-4B41-A839-74FB9750B543}" dt="2022-03-19T19:37:08.739" v="722" actId="207"/>
          <ac:spMkLst>
            <pc:docMk/>
            <pc:sldMk cId="652282747" sldId="364"/>
            <ac:spMk id="7" creationId="{6ED30BDE-F62A-4761-B6D8-C00AF233F941}"/>
          </ac:spMkLst>
        </pc:spChg>
        <pc:spChg chg="del">
          <ac:chgData name="Veroni, Stefano" userId="c6a0b827-0823-4cdd-9f2f-b443de65f065" providerId="ADAL" clId="{4F2E478E-1F4E-4B41-A839-74FB9750B543}" dt="2022-03-19T18:17:50.453" v="322" actId="478"/>
          <ac:spMkLst>
            <pc:docMk/>
            <pc:sldMk cId="652282747" sldId="364"/>
            <ac:spMk id="8" creationId="{FBB83468-664E-481E-ACC1-74741E2546E6}"/>
          </ac:spMkLst>
        </pc:spChg>
        <pc:spChg chg="del mod">
          <ac:chgData name="Veroni, Stefano" userId="c6a0b827-0823-4cdd-9f2f-b443de65f065" providerId="ADAL" clId="{4F2E478E-1F4E-4B41-A839-74FB9750B543}" dt="2022-03-19T18:17:54.339" v="324" actId="478"/>
          <ac:spMkLst>
            <pc:docMk/>
            <pc:sldMk cId="652282747" sldId="364"/>
            <ac:spMk id="10" creationId="{234210AE-118B-4FB9-AA4F-6877EE07672E}"/>
          </ac:spMkLst>
        </pc:spChg>
      </pc:sldChg>
      <pc:sldChg chg="addSp modSp mod modAnim">
        <pc:chgData name="Veroni, Stefano" userId="c6a0b827-0823-4cdd-9f2f-b443de65f065" providerId="ADAL" clId="{4F2E478E-1F4E-4B41-A839-74FB9750B543}" dt="2022-03-23T20:36:37.717" v="2333" actId="1036"/>
        <pc:sldMkLst>
          <pc:docMk/>
          <pc:sldMk cId="315751763" sldId="396"/>
        </pc:sldMkLst>
        <pc:spChg chg="mod">
          <ac:chgData name="Veroni, Stefano" userId="c6a0b827-0823-4cdd-9f2f-b443de65f065" providerId="ADAL" clId="{4F2E478E-1F4E-4B41-A839-74FB9750B543}" dt="2022-03-23T13:35:24.320" v="2059" actId="20577"/>
          <ac:spMkLst>
            <pc:docMk/>
            <pc:sldMk cId="315751763" sldId="396"/>
            <ac:spMk id="5" creationId="{54D21C36-8DB2-4CFB-A8EC-E538A6C241AE}"/>
          </ac:spMkLst>
        </pc:spChg>
        <pc:spChg chg="mod">
          <ac:chgData name="Veroni, Stefano" userId="c6a0b827-0823-4cdd-9f2f-b443de65f065" providerId="ADAL" clId="{4F2E478E-1F4E-4B41-A839-74FB9750B543}" dt="2022-03-19T18:28:02.253" v="460" actId="14100"/>
          <ac:spMkLst>
            <pc:docMk/>
            <pc:sldMk cId="315751763" sldId="396"/>
            <ac:spMk id="27" creationId="{329AEA55-4DA6-446E-994C-ADDA0CFDFB17}"/>
          </ac:spMkLst>
        </pc:spChg>
        <pc:spChg chg="mod">
          <ac:chgData name="Veroni, Stefano" userId="c6a0b827-0823-4cdd-9f2f-b443de65f065" providerId="ADAL" clId="{4F2E478E-1F4E-4B41-A839-74FB9750B543}" dt="2022-03-23T13:35:30.685" v="2067" actId="20577"/>
          <ac:spMkLst>
            <pc:docMk/>
            <pc:sldMk cId="315751763" sldId="396"/>
            <ac:spMk id="31" creationId="{0DA5C9FF-ACB4-4241-ACF9-6509B8E4872C}"/>
          </ac:spMkLst>
        </pc:spChg>
        <pc:picChg chg="add mod">
          <ac:chgData name="Veroni, Stefano" userId="c6a0b827-0823-4cdd-9f2f-b443de65f065" providerId="ADAL" clId="{4F2E478E-1F4E-4B41-A839-74FB9750B543}" dt="2022-03-23T20:36:37.717" v="2333" actId="1036"/>
          <ac:picMkLst>
            <pc:docMk/>
            <pc:sldMk cId="315751763" sldId="396"/>
            <ac:picMk id="21" creationId="{579EAA8A-A561-4624-B186-4624DC73D777}"/>
          </ac:picMkLst>
        </pc:picChg>
      </pc:sldChg>
      <pc:sldChg chg="modSp mod modAnim">
        <pc:chgData name="Veroni, Stefano" userId="c6a0b827-0823-4cdd-9f2f-b443de65f065" providerId="ADAL" clId="{4F2E478E-1F4E-4B41-A839-74FB9750B543}" dt="2022-03-23T20:36:25.661" v="2330" actId="1036"/>
        <pc:sldMkLst>
          <pc:docMk/>
          <pc:sldMk cId="2389261429" sldId="397"/>
        </pc:sldMkLst>
        <pc:spChg chg="mod">
          <ac:chgData name="Veroni, Stefano" userId="c6a0b827-0823-4cdd-9f2f-b443de65f065" providerId="ADAL" clId="{4F2E478E-1F4E-4B41-A839-74FB9750B543}" dt="2022-03-23T13:35:47.889" v="2074" actId="20577"/>
          <ac:spMkLst>
            <pc:docMk/>
            <pc:sldMk cId="2389261429" sldId="397"/>
            <ac:spMk id="24" creationId="{65AB428C-C22D-4509-A255-CE264795AEC9}"/>
          </ac:spMkLst>
        </pc:spChg>
        <pc:spChg chg="mod">
          <ac:chgData name="Veroni, Stefano" userId="c6a0b827-0823-4cdd-9f2f-b443de65f065" providerId="ADAL" clId="{4F2E478E-1F4E-4B41-A839-74FB9750B543}" dt="2022-03-23T13:35:52.838" v="2079" actId="20577"/>
          <ac:spMkLst>
            <pc:docMk/>
            <pc:sldMk cId="2389261429" sldId="397"/>
            <ac:spMk id="25" creationId="{8E5FC122-715B-4118-97C9-C5CC5151F464}"/>
          </ac:spMkLst>
        </pc:spChg>
        <pc:spChg chg="mod">
          <ac:chgData name="Veroni, Stefano" userId="c6a0b827-0823-4cdd-9f2f-b443de65f065" providerId="ADAL" clId="{4F2E478E-1F4E-4B41-A839-74FB9750B543}" dt="2022-03-23T13:35:57.848" v="2086" actId="20577"/>
          <ac:spMkLst>
            <pc:docMk/>
            <pc:sldMk cId="2389261429" sldId="397"/>
            <ac:spMk id="28" creationId="{3805D9AB-912A-427D-BA17-00498B3BBDDB}"/>
          </ac:spMkLst>
        </pc:spChg>
        <pc:picChg chg="mod">
          <ac:chgData name="Veroni, Stefano" userId="c6a0b827-0823-4cdd-9f2f-b443de65f065" providerId="ADAL" clId="{4F2E478E-1F4E-4B41-A839-74FB9750B543}" dt="2022-03-23T20:36:25.661" v="2330" actId="1036"/>
          <ac:picMkLst>
            <pc:docMk/>
            <pc:sldMk cId="2389261429" sldId="397"/>
            <ac:picMk id="31" creationId="{DD254C94-1C0D-417B-81C6-A9A82FB221A1}"/>
          </ac:picMkLst>
        </pc:picChg>
        <pc:picChg chg="mod">
          <ac:chgData name="Veroni, Stefano" userId="c6a0b827-0823-4cdd-9f2f-b443de65f065" providerId="ADAL" clId="{4F2E478E-1F4E-4B41-A839-74FB9750B543}" dt="2022-03-23T20:36:07.363" v="2326" actId="1035"/>
          <ac:picMkLst>
            <pc:docMk/>
            <pc:sldMk cId="2389261429" sldId="397"/>
            <ac:picMk id="32" creationId="{79FE86CE-7CA2-4233-9708-895261DA5BCE}"/>
          </ac:picMkLst>
        </pc:picChg>
      </pc:sldChg>
      <pc:sldChg chg="addSp delSp modSp mod modAnim">
        <pc:chgData name="Veroni, Stefano" userId="c6a0b827-0823-4cdd-9f2f-b443de65f065" providerId="ADAL" clId="{4F2E478E-1F4E-4B41-A839-74FB9750B543}" dt="2022-03-23T13:34:51.359" v="2043" actId="20577"/>
        <pc:sldMkLst>
          <pc:docMk/>
          <pc:sldMk cId="1652983980" sldId="401"/>
        </pc:sldMkLst>
        <pc:spChg chg="mod">
          <ac:chgData name="Veroni, Stefano" userId="c6a0b827-0823-4cdd-9f2f-b443de65f065" providerId="ADAL" clId="{4F2E478E-1F4E-4B41-A839-74FB9750B543}" dt="2022-03-23T13:34:51.359" v="2043" actId="20577"/>
          <ac:spMkLst>
            <pc:docMk/>
            <pc:sldMk cId="1652983980" sldId="401"/>
            <ac:spMk id="5" creationId="{C45FC270-95C7-4F65-AFBC-49DF30F101AC}"/>
          </ac:spMkLst>
        </pc:spChg>
        <pc:spChg chg="add mod">
          <ac:chgData name="Veroni, Stefano" userId="c6a0b827-0823-4cdd-9f2f-b443de65f065" providerId="ADAL" clId="{4F2E478E-1F4E-4B41-A839-74FB9750B543}" dt="2022-03-19T19:36:21.375" v="712" actId="20577"/>
          <ac:spMkLst>
            <pc:docMk/>
            <pc:sldMk cId="1652983980" sldId="401"/>
            <ac:spMk id="7" creationId="{2D7D5477-603C-4593-843E-3D5E456956E8}"/>
          </ac:spMkLst>
        </pc:spChg>
        <pc:spChg chg="mod">
          <ac:chgData name="Veroni, Stefano" userId="c6a0b827-0823-4cdd-9f2f-b443de65f065" providerId="ADAL" clId="{4F2E478E-1F4E-4B41-A839-74FB9750B543}" dt="2022-03-19T18:20:25.058" v="333" actId="1076"/>
          <ac:spMkLst>
            <pc:docMk/>
            <pc:sldMk cId="1652983980" sldId="401"/>
            <ac:spMk id="11" creationId="{8E788216-BFE7-4255-B391-20971D6D7EC6}"/>
          </ac:spMkLst>
        </pc:spChg>
        <pc:spChg chg="del">
          <ac:chgData name="Veroni, Stefano" userId="c6a0b827-0823-4cdd-9f2f-b443de65f065" providerId="ADAL" clId="{4F2E478E-1F4E-4B41-A839-74FB9750B543}" dt="2022-03-19T18:18:04.712" v="325" actId="478"/>
          <ac:spMkLst>
            <pc:docMk/>
            <pc:sldMk cId="1652983980" sldId="401"/>
            <ac:spMk id="12" creationId="{40B6F67B-A7CA-4625-861A-3A0FC5504C09}"/>
          </ac:spMkLst>
        </pc:spChg>
        <pc:spChg chg="mod">
          <ac:chgData name="Veroni, Stefano" userId="c6a0b827-0823-4cdd-9f2f-b443de65f065" providerId="ADAL" clId="{4F2E478E-1F4E-4B41-A839-74FB9750B543}" dt="2022-03-19T18:20:41.899" v="336"/>
          <ac:spMkLst>
            <pc:docMk/>
            <pc:sldMk cId="1652983980" sldId="401"/>
            <ac:spMk id="13" creationId="{11A40EBF-EA06-4535-AF44-36EA4E7B8D28}"/>
          </ac:spMkLst>
        </pc:spChg>
      </pc:sldChg>
      <pc:sldChg chg="addSp modSp mod modAnim">
        <pc:chgData name="Veroni, Stefano" userId="c6a0b827-0823-4cdd-9f2f-b443de65f065" providerId="ADAL" clId="{4F2E478E-1F4E-4B41-A839-74FB9750B543}" dt="2022-03-23T20:30:41.128" v="2298" actId="1038"/>
        <pc:sldMkLst>
          <pc:docMk/>
          <pc:sldMk cId="1262916161" sldId="402"/>
        </pc:sldMkLst>
        <pc:spChg chg="mod">
          <ac:chgData name="Veroni, Stefano" userId="c6a0b827-0823-4cdd-9f2f-b443de65f065" providerId="ADAL" clId="{4F2E478E-1F4E-4B41-A839-74FB9750B543}" dt="2022-03-19T19:04:59.504" v="647" actId="20577"/>
          <ac:spMkLst>
            <pc:docMk/>
            <pc:sldMk cId="1262916161" sldId="402"/>
            <ac:spMk id="3" creationId="{F8A02A7F-A4B8-4873-AE32-D04E64E0953B}"/>
          </ac:spMkLst>
        </pc:spChg>
        <pc:spChg chg="mod">
          <ac:chgData name="Veroni, Stefano" userId="c6a0b827-0823-4cdd-9f2f-b443de65f065" providerId="ADAL" clId="{4F2E478E-1F4E-4B41-A839-74FB9750B543}" dt="2022-03-19T18:26:41.395" v="406" actId="1036"/>
          <ac:spMkLst>
            <pc:docMk/>
            <pc:sldMk cId="1262916161" sldId="402"/>
            <ac:spMk id="14" creationId="{D80CB93F-56E8-4A0A-834C-A84D1E3D48ED}"/>
          </ac:spMkLst>
        </pc:spChg>
        <pc:spChg chg="mod">
          <ac:chgData name="Veroni, Stefano" userId="c6a0b827-0823-4cdd-9f2f-b443de65f065" providerId="ADAL" clId="{4F2E478E-1F4E-4B41-A839-74FB9750B543}" dt="2022-03-19T19:05:39.455" v="676" actId="1036"/>
          <ac:spMkLst>
            <pc:docMk/>
            <pc:sldMk cId="1262916161" sldId="402"/>
            <ac:spMk id="15" creationId="{62ABA989-36A7-4751-A751-C1700FF9CBC1}"/>
          </ac:spMkLst>
        </pc:spChg>
        <pc:spChg chg="mod">
          <ac:chgData name="Veroni, Stefano" userId="c6a0b827-0823-4cdd-9f2f-b443de65f065" providerId="ADAL" clId="{4F2E478E-1F4E-4B41-A839-74FB9750B543}" dt="2022-03-23T20:30:22.727" v="2294"/>
          <ac:spMkLst>
            <pc:docMk/>
            <pc:sldMk cId="1262916161" sldId="402"/>
            <ac:spMk id="16" creationId="{D34941D6-861F-4FDA-A37D-DFA6CFD9AFE5}"/>
          </ac:spMkLst>
        </pc:spChg>
        <pc:spChg chg="mod">
          <ac:chgData name="Veroni, Stefano" userId="c6a0b827-0823-4cdd-9f2f-b443de65f065" providerId="ADAL" clId="{4F2E478E-1F4E-4B41-A839-74FB9750B543}" dt="2022-03-19T19:05:39.455" v="676" actId="1036"/>
          <ac:spMkLst>
            <pc:docMk/>
            <pc:sldMk cId="1262916161" sldId="402"/>
            <ac:spMk id="20" creationId="{D351B22C-3961-4B20-A696-514DC3E6A2B9}"/>
          </ac:spMkLst>
        </pc:spChg>
        <pc:spChg chg="mod">
          <ac:chgData name="Veroni, Stefano" userId="c6a0b827-0823-4cdd-9f2f-b443de65f065" providerId="ADAL" clId="{4F2E478E-1F4E-4B41-A839-74FB9750B543}" dt="2022-03-19T19:05:33.630" v="667" actId="1036"/>
          <ac:spMkLst>
            <pc:docMk/>
            <pc:sldMk cId="1262916161" sldId="402"/>
            <ac:spMk id="21" creationId="{8BF2A0A2-6747-45D7-B4F5-2C61459E9618}"/>
          </ac:spMkLst>
        </pc:spChg>
        <pc:picChg chg="add mod">
          <ac:chgData name="Veroni, Stefano" userId="c6a0b827-0823-4cdd-9f2f-b443de65f065" providerId="ADAL" clId="{4F2E478E-1F4E-4B41-A839-74FB9750B543}" dt="2022-03-23T20:30:41.128" v="2298" actId="1038"/>
          <ac:picMkLst>
            <pc:docMk/>
            <pc:sldMk cId="1262916161" sldId="402"/>
            <ac:picMk id="22" creationId="{31651A23-72AE-4BB9-B0AB-1A9BF8111617}"/>
          </ac:picMkLst>
        </pc:picChg>
      </pc:sldChg>
      <pc:sldChg chg="addSp delSp modSp mod">
        <pc:chgData name="Veroni, Stefano" userId="c6a0b827-0823-4cdd-9f2f-b443de65f065" providerId="ADAL" clId="{4F2E478E-1F4E-4B41-A839-74FB9750B543}" dt="2022-03-23T13:35:05.317" v="2052" actId="20577"/>
        <pc:sldMkLst>
          <pc:docMk/>
          <pc:sldMk cId="2915423551" sldId="403"/>
        </pc:sldMkLst>
        <pc:spChg chg="mod">
          <ac:chgData name="Veroni, Stefano" userId="c6a0b827-0823-4cdd-9f2f-b443de65f065" providerId="ADAL" clId="{4F2E478E-1F4E-4B41-A839-74FB9750B543}" dt="2022-03-23T13:35:05.317" v="2052" actId="20577"/>
          <ac:spMkLst>
            <pc:docMk/>
            <pc:sldMk cId="2915423551" sldId="403"/>
            <ac:spMk id="5" creationId="{C45FC270-95C7-4F65-AFBC-49DF30F101AC}"/>
          </ac:spMkLst>
        </pc:spChg>
        <pc:spChg chg="add del mod">
          <ac:chgData name="Veroni, Stefano" userId="c6a0b827-0823-4cdd-9f2f-b443de65f065" providerId="ADAL" clId="{4F2E478E-1F4E-4B41-A839-74FB9750B543}" dt="2022-03-19T19:36:39.933" v="713" actId="478"/>
          <ac:spMkLst>
            <pc:docMk/>
            <pc:sldMk cId="2915423551" sldId="403"/>
            <ac:spMk id="7" creationId="{71FBD8FA-CBE0-42AE-87B4-7C9A15467CA7}"/>
          </ac:spMkLst>
        </pc:spChg>
        <pc:spChg chg="add mod">
          <ac:chgData name="Veroni, Stefano" userId="c6a0b827-0823-4cdd-9f2f-b443de65f065" providerId="ADAL" clId="{4F2E478E-1F4E-4B41-A839-74FB9750B543}" dt="2022-03-19T18:22:23.835" v="340"/>
          <ac:spMkLst>
            <pc:docMk/>
            <pc:sldMk cId="2915423551" sldId="403"/>
            <ac:spMk id="8" creationId="{F4BBCC10-86C6-4B1E-986F-EECC013FFF91}"/>
          </ac:spMkLst>
        </pc:spChg>
        <pc:spChg chg="add mod">
          <ac:chgData name="Veroni, Stefano" userId="c6a0b827-0823-4cdd-9f2f-b443de65f065" providerId="ADAL" clId="{4F2E478E-1F4E-4B41-A839-74FB9750B543}" dt="2022-03-19T18:22:23.835" v="340"/>
          <ac:spMkLst>
            <pc:docMk/>
            <pc:sldMk cId="2915423551" sldId="403"/>
            <ac:spMk id="9" creationId="{9E28175B-819A-4B0B-B69C-B94859A0AE56}"/>
          </ac:spMkLst>
        </pc:spChg>
        <pc:spChg chg="del">
          <ac:chgData name="Veroni, Stefano" userId="c6a0b827-0823-4cdd-9f2f-b443de65f065" providerId="ADAL" clId="{4F2E478E-1F4E-4B41-A839-74FB9750B543}" dt="2022-03-19T18:22:22.194" v="339" actId="478"/>
          <ac:spMkLst>
            <pc:docMk/>
            <pc:sldMk cId="2915423551" sldId="403"/>
            <ac:spMk id="11" creationId="{8E788216-BFE7-4255-B391-20971D6D7EC6}"/>
          </ac:spMkLst>
        </pc:spChg>
        <pc:spChg chg="del">
          <ac:chgData name="Veroni, Stefano" userId="c6a0b827-0823-4cdd-9f2f-b443de65f065" providerId="ADAL" clId="{4F2E478E-1F4E-4B41-A839-74FB9750B543}" dt="2022-03-19T18:22:00.640" v="337" actId="478"/>
          <ac:spMkLst>
            <pc:docMk/>
            <pc:sldMk cId="2915423551" sldId="403"/>
            <ac:spMk id="12" creationId="{40B6F67B-A7CA-4625-861A-3A0FC5504C09}"/>
          </ac:spMkLst>
        </pc:spChg>
        <pc:spChg chg="del">
          <ac:chgData name="Veroni, Stefano" userId="c6a0b827-0823-4cdd-9f2f-b443de65f065" providerId="ADAL" clId="{4F2E478E-1F4E-4B41-A839-74FB9750B543}" dt="2022-03-19T18:22:22.194" v="339" actId="478"/>
          <ac:spMkLst>
            <pc:docMk/>
            <pc:sldMk cId="2915423551" sldId="403"/>
            <ac:spMk id="13" creationId="{11A40EBF-EA06-4535-AF44-36EA4E7B8D28}"/>
          </ac:spMkLst>
        </pc:spChg>
        <pc:spChg chg="add del mod">
          <ac:chgData name="Veroni, Stefano" userId="c6a0b827-0823-4cdd-9f2f-b443de65f065" providerId="ADAL" clId="{4F2E478E-1F4E-4B41-A839-74FB9750B543}" dt="2022-03-19T19:04:12.552" v="638"/>
          <ac:spMkLst>
            <pc:docMk/>
            <pc:sldMk cId="2915423551" sldId="403"/>
            <ac:spMk id="14" creationId="{7090F6E3-B20A-4CFE-A111-BFF40E2B2EDE}"/>
          </ac:spMkLst>
        </pc:spChg>
        <pc:spChg chg="add mod">
          <ac:chgData name="Veroni, Stefano" userId="c6a0b827-0823-4cdd-9f2f-b443de65f065" providerId="ADAL" clId="{4F2E478E-1F4E-4B41-A839-74FB9750B543}" dt="2022-03-19T19:36:40.437" v="714"/>
          <ac:spMkLst>
            <pc:docMk/>
            <pc:sldMk cId="2915423551" sldId="403"/>
            <ac:spMk id="15" creationId="{9A7C4AD4-25E0-4835-83EB-6A517F78B1C8}"/>
          </ac:spMkLst>
        </pc:spChg>
      </pc:sldChg>
      <pc:sldChg chg="addSp modSp mod modAnim">
        <pc:chgData name="Veroni, Stefano" userId="c6a0b827-0823-4cdd-9f2f-b443de65f065" providerId="ADAL" clId="{4F2E478E-1F4E-4B41-A839-74FB9750B543}" dt="2022-03-23T20:29:48.491" v="2289" actId="1035"/>
        <pc:sldMkLst>
          <pc:docMk/>
          <pc:sldMk cId="858082493" sldId="404"/>
        </pc:sldMkLst>
        <pc:spChg chg="mod">
          <ac:chgData name="Veroni, Stefano" userId="c6a0b827-0823-4cdd-9f2f-b443de65f065" providerId="ADAL" clId="{4F2E478E-1F4E-4B41-A839-74FB9750B543}" dt="2022-03-19T21:29:33.043" v="877" actId="20577"/>
          <ac:spMkLst>
            <pc:docMk/>
            <pc:sldMk cId="858082493" sldId="404"/>
            <ac:spMk id="5" creationId="{9895E4E8-E4F3-4132-9597-9E3639B49EBE}"/>
          </ac:spMkLst>
        </pc:spChg>
        <pc:spChg chg="mod">
          <ac:chgData name="Veroni, Stefano" userId="c6a0b827-0823-4cdd-9f2f-b443de65f065" providerId="ADAL" clId="{4F2E478E-1F4E-4B41-A839-74FB9750B543}" dt="2022-03-19T21:29:13.621" v="864" actId="1076"/>
          <ac:spMkLst>
            <pc:docMk/>
            <pc:sldMk cId="858082493" sldId="404"/>
            <ac:spMk id="7" creationId="{118B89E4-2F3D-486B-9E12-9DCB1D72AC22}"/>
          </ac:spMkLst>
        </pc:spChg>
        <pc:spChg chg="add mod">
          <ac:chgData name="Veroni, Stefano" userId="c6a0b827-0823-4cdd-9f2f-b443de65f065" providerId="ADAL" clId="{4F2E478E-1F4E-4B41-A839-74FB9750B543}" dt="2022-03-23T20:29:48.491" v="2289" actId="1035"/>
          <ac:spMkLst>
            <pc:docMk/>
            <pc:sldMk cId="858082493" sldId="404"/>
            <ac:spMk id="10" creationId="{3083CCCC-A843-407B-A0EC-ED3AB76A86BC}"/>
          </ac:spMkLst>
        </pc:spChg>
        <pc:spChg chg="add mod">
          <ac:chgData name="Veroni, Stefano" userId="c6a0b827-0823-4cdd-9f2f-b443de65f065" providerId="ADAL" clId="{4F2E478E-1F4E-4B41-A839-74FB9750B543}" dt="2022-03-19T21:29:05.301" v="862" actId="1076"/>
          <ac:spMkLst>
            <pc:docMk/>
            <pc:sldMk cId="858082493" sldId="404"/>
            <ac:spMk id="11" creationId="{7A707A93-F9FB-4577-8A51-65BBF413B394}"/>
          </ac:spMkLst>
        </pc:spChg>
      </pc:sldChg>
      <pc:sldChg chg="addSp delSp modSp mod delAnim modAnim">
        <pc:chgData name="Veroni, Stefano" userId="c6a0b827-0823-4cdd-9f2f-b443de65f065" providerId="ADAL" clId="{4F2E478E-1F4E-4B41-A839-74FB9750B543}" dt="2022-03-23T20:33:43.041" v="2324" actId="1037"/>
        <pc:sldMkLst>
          <pc:docMk/>
          <pc:sldMk cId="2236442726" sldId="406"/>
        </pc:sldMkLst>
        <pc:spChg chg="add del mod">
          <ac:chgData name="Veroni, Stefano" userId="c6a0b827-0823-4cdd-9f2f-b443de65f065" providerId="ADAL" clId="{4F2E478E-1F4E-4B41-A839-74FB9750B543}" dt="2022-03-22T19:20:05.033" v="1134" actId="478"/>
          <ac:spMkLst>
            <pc:docMk/>
            <pc:sldMk cId="2236442726" sldId="406"/>
            <ac:spMk id="2" creationId="{1234E6DF-765C-4488-9C71-C1C1DCF877A8}"/>
          </ac:spMkLst>
        </pc:spChg>
        <pc:spChg chg="add mod">
          <ac:chgData name="Veroni, Stefano" userId="c6a0b827-0823-4cdd-9f2f-b443de65f065" providerId="ADAL" clId="{4F2E478E-1F4E-4B41-A839-74FB9750B543}" dt="2022-03-23T20:32:45.874" v="2308" actId="1076"/>
          <ac:spMkLst>
            <pc:docMk/>
            <pc:sldMk cId="2236442726" sldId="406"/>
            <ac:spMk id="2" creationId="{CAD0EB57-D725-4129-A904-2BCD55443334}"/>
          </ac:spMkLst>
        </pc:spChg>
        <pc:spChg chg="mod">
          <ac:chgData name="Veroni, Stefano" userId="c6a0b827-0823-4cdd-9f2f-b443de65f065" providerId="ADAL" clId="{4F2E478E-1F4E-4B41-A839-74FB9750B543}" dt="2022-03-22T19:19:39.353" v="1129" actId="20577"/>
          <ac:spMkLst>
            <pc:docMk/>
            <pc:sldMk cId="2236442726" sldId="406"/>
            <ac:spMk id="3" creationId="{020A1D59-331E-4849-800E-1FBB68DBFBE9}"/>
          </ac:spMkLst>
        </pc:spChg>
        <pc:spChg chg="del mod">
          <ac:chgData name="Veroni, Stefano" userId="c6a0b827-0823-4cdd-9f2f-b443de65f065" providerId="ADAL" clId="{4F2E478E-1F4E-4B41-A839-74FB9750B543}" dt="2022-03-22T19:41:31.369" v="1218" actId="478"/>
          <ac:spMkLst>
            <pc:docMk/>
            <pc:sldMk cId="2236442726" sldId="406"/>
            <ac:spMk id="16" creationId="{BA3E5A4F-C179-491A-BD21-899416F819E4}"/>
          </ac:spMkLst>
        </pc:spChg>
        <pc:spChg chg="add mod">
          <ac:chgData name="Veroni, Stefano" userId="c6a0b827-0823-4cdd-9f2f-b443de65f065" providerId="ADAL" clId="{4F2E478E-1F4E-4B41-A839-74FB9750B543}" dt="2022-03-22T19:55:53.958" v="1472" actId="1076"/>
          <ac:spMkLst>
            <pc:docMk/>
            <pc:sldMk cId="2236442726" sldId="406"/>
            <ac:spMk id="18" creationId="{F73A50D9-8776-41E7-8372-29AF273CB27E}"/>
          </ac:spMkLst>
        </pc:spChg>
        <pc:spChg chg="add mod ord">
          <ac:chgData name="Veroni, Stefano" userId="c6a0b827-0823-4cdd-9f2f-b443de65f065" providerId="ADAL" clId="{4F2E478E-1F4E-4B41-A839-74FB9750B543}" dt="2022-03-23T20:33:43.041" v="2324" actId="1037"/>
          <ac:spMkLst>
            <pc:docMk/>
            <pc:sldMk cId="2236442726" sldId="406"/>
            <ac:spMk id="19" creationId="{BA4023F4-0A0C-4C18-981B-E7EF793E2417}"/>
          </ac:spMkLst>
        </pc:spChg>
        <pc:spChg chg="add mod">
          <ac:chgData name="Veroni, Stefano" userId="c6a0b827-0823-4cdd-9f2f-b443de65f065" providerId="ADAL" clId="{4F2E478E-1F4E-4B41-A839-74FB9750B543}" dt="2022-03-22T19:51:19.727" v="1287"/>
          <ac:spMkLst>
            <pc:docMk/>
            <pc:sldMk cId="2236442726" sldId="406"/>
            <ac:spMk id="20" creationId="{F5AA5413-1C69-4509-B45B-91AFEE8E5445}"/>
          </ac:spMkLst>
        </pc:spChg>
        <pc:spChg chg="add mod">
          <ac:chgData name="Veroni, Stefano" userId="c6a0b827-0823-4cdd-9f2f-b443de65f065" providerId="ADAL" clId="{4F2E478E-1F4E-4B41-A839-74FB9750B543}" dt="2022-03-22T19:50:46.399" v="1272" actId="6549"/>
          <ac:spMkLst>
            <pc:docMk/>
            <pc:sldMk cId="2236442726" sldId="406"/>
            <ac:spMk id="24" creationId="{BAE8B337-3B3A-49DD-A52B-3A258EEED4D4}"/>
          </ac:spMkLst>
        </pc:spChg>
        <pc:spChg chg="add mod">
          <ac:chgData name="Veroni, Stefano" userId="c6a0b827-0823-4cdd-9f2f-b443de65f065" providerId="ADAL" clId="{4F2E478E-1F4E-4B41-A839-74FB9750B543}" dt="2022-03-22T19:50:53.676" v="1274"/>
          <ac:spMkLst>
            <pc:docMk/>
            <pc:sldMk cId="2236442726" sldId="406"/>
            <ac:spMk id="25" creationId="{19187677-163D-4C87-B1D1-C7540CDB438A}"/>
          </ac:spMkLst>
        </pc:spChg>
        <pc:spChg chg="add mod">
          <ac:chgData name="Veroni, Stefano" userId="c6a0b827-0823-4cdd-9f2f-b443de65f065" providerId="ADAL" clId="{4F2E478E-1F4E-4B41-A839-74FB9750B543}" dt="2022-03-22T19:51:06.755" v="1279"/>
          <ac:spMkLst>
            <pc:docMk/>
            <pc:sldMk cId="2236442726" sldId="406"/>
            <ac:spMk id="26" creationId="{CE2D72C5-DC8E-4804-97FD-D1110FCBEDBF}"/>
          </ac:spMkLst>
        </pc:spChg>
        <pc:spChg chg="add mod">
          <ac:chgData name="Veroni, Stefano" userId="c6a0b827-0823-4cdd-9f2f-b443de65f065" providerId="ADAL" clId="{4F2E478E-1F4E-4B41-A839-74FB9750B543}" dt="2022-03-22T19:51:13.900" v="1283"/>
          <ac:spMkLst>
            <pc:docMk/>
            <pc:sldMk cId="2236442726" sldId="406"/>
            <ac:spMk id="27" creationId="{AB94E77F-7C68-4571-B508-51FFEAA52F04}"/>
          </ac:spMkLst>
        </pc:spChg>
        <pc:spChg chg="add mod">
          <ac:chgData name="Veroni, Stefano" userId="c6a0b827-0823-4cdd-9f2f-b443de65f065" providerId="ADAL" clId="{4F2E478E-1F4E-4B41-A839-74FB9750B543}" dt="2022-03-22T19:51:51.571" v="1292" actId="1076"/>
          <ac:spMkLst>
            <pc:docMk/>
            <pc:sldMk cId="2236442726" sldId="406"/>
            <ac:spMk id="29" creationId="{E710D301-089A-4C54-BA5B-4AC0B6977780}"/>
          </ac:spMkLst>
        </pc:spChg>
        <pc:spChg chg="add mod">
          <ac:chgData name="Veroni, Stefano" userId="c6a0b827-0823-4cdd-9f2f-b443de65f065" providerId="ADAL" clId="{4F2E478E-1F4E-4B41-A839-74FB9750B543}" dt="2022-03-22T19:51:55.063" v="1293" actId="1076"/>
          <ac:spMkLst>
            <pc:docMk/>
            <pc:sldMk cId="2236442726" sldId="406"/>
            <ac:spMk id="31" creationId="{3D18BE93-450A-47BE-85C4-392F94F5F848}"/>
          </ac:spMkLst>
        </pc:spChg>
        <pc:spChg chg="add mod">
          <ac:chgData name="Veroni, Stefano" userId="c6a0b827-0823-4cdd-9f2f-b443de65f065" providerId="ADAL" clId="{4F2E478E-1F4E-4B41-A839-74FB9750B543}" dt="2022-03-22T19:51:58.197" v="1294" actId="1076"/>
          <ac:spMkLst>
            <pc:docMk/>
            <pc:sldMk cId="2236442726" sldId="406"/>
            <ac:spMk id="33" creationId="{4558E3E5-CA9D-40B4-A11A-B8ECF2E84786}"/>
          </ac:spMkLst>
        </pc:spChg>
        <pc:spChg chg="add mod">
          <ac:chgData name="Veroni, Stefano" userId="c6a0b827-0823-4cdd-9f2f-b443de65f065" providerId="ADAL" clId="{4F2E478E-1F4E-4B41-A839-74FB9750B543}" dt="2022-03-22T19:52:13.273" v="1297" actId="1076"/>
          <ac:spMkLst>
            <pc:docMk/>
            <pc:sldMk cId="2236442726" sldId="406"/>
            <ac:spMk id="35" creationId="{C11950F3-CAF0-4C79-8737-0BF3E576CCF9}"/>
          </ac:spMkLst>
        </pc:spChg>
        <pc:spChg chg="add mod">
          <ac:chgData name="Veroni, Stefano" userId="c6a0b827-0823-4cdd-9f2f-b443de65f065" providerId="ADAL" clId="{4F2E478E-1F4E-4B41-A839-74FB9750B543}" dt="2022-03-22T19:52:07.808" v="1296" actId="1076"/>
          <ac:spMkLst>
            <pc:docMk/>
            <pc:sldMk cId="2236442726" sldId="406"/>
            <ac:spMk id="37" creationId="{9DEC22FD-6399-4435-9817-E1C77FD3421D}"/>
          </ac:spMkLst>
        </pc:spChg>
        <pc:picChg chg="del mod">
          <ac:chgData name="Veroni, Stefano" userId="c6a0b827-0823-4cdd-9f2f-b443de65f065" providerId="ADAL" clId="{4F2E478E-1F4E-4B41-A839-74FB9750B543}" dt="2022-03-22T19:35:35.536" v="1136" actId="478"/>
          <ac:picMkLst>
            <pc:docMk/>
            <pc:sldMk cId="2236442726" sldId="406"/>
            <ac:picMk id="10" creationId="{BAAE2E36-7FD6-4471-936C-7346D9F75627}"/>
          </ac:picMkLst>
        </pc:picChg>
        <pc:picChg chg="del mod">
          <ac:chgData name="Veroni, Stefano" userId="c6a0b827-0823-4cdd-9f2f-b443de65f065" providerId="ADAL" clId="{4F2E478E-1F4E-4B41-A839-74FB9750B543}" dt="2022-03-22T19:36:53.838" v="1138" actId="478"/>
          <ac:picMkLst>
            <pc:docMk/>
            <pc:sldMk cId="2236442726" sldId="406"/>
            <ac:picMk id="11" creationId="{EF5B663A-8914-46CB-9078-77110C8B34ED}"/>
          </ac:picMkLst>
        </pc:picChg>
        <pc:picChg chg="del mod">
          <ac:chgData name="Veroni, Stefano" userId="c6a0b827-0823-4cdd-9f2f-b443de65f065" providerId="ADAL" clId="{4F2E478E-1F4E-4B41-A839-74FB9750B543}" dt="2022-03-22T19:37:45.857" v="1148" actId="478"/>
          <ac:picMkLst>
            <pc:docMk/>
            <pc:sldMk cId="2236442726" sldId="406"/>
            <ac:picMk id="12" creationId="{08E89114-2321-46BA-8EBB-033AFEFAEDD7}"/>
          </ac:picMkLst>
        </pc:picChg>
        <pc:picChg chg="del mod">
          <ac:chgData name="Veroni, Stefano" userId="c6a0b827-0823-4cdd-9f2f-b443de65f065" providerId="ADAL" clId="{4F2E478E-1F4E-4B41-A839-74FB9750B543}" dt="2022-03-22T19:39:21.738" v="1167" actId="478"/>
          <ac:picMkLst>
            <pc:docMk/>
            <pc:sldMk cId="2236442726" sldId="406"/>
            <ac:picMk id="13" creationId="{85DE9C8A-B490-4831-96D9-9D41DA5FB468}"/>
          </ac:picMkLst>
        </pc:picChg>
        <pc:picChg chg="del mod">
          <ac:chgData name="Veroni, Stefano" userId="c6a0b827-0823-4cdd-9f2f-b443de65f065" providerId="ADAL" clId="{4F2E478E-1F4E-4B41-A839-74FB9750B543}" dt="2022-03-22T19:39:47.640" v="1173" actId="478"/>
          <ac:picMkLst>
            <pc:docMk/>
            <pc:sldMk cId="2236442726" sldId="406"/>
            <ac:picMk id="14" creationId="{E6AC0383-A8EA-4F6C-88AA-19B7D2582A37}"/>
          </ac:picMkLst>
        </pc:picChg>
        <pc:picChg chg="add mod">
          <ac:chgData name="Veroni, Stefano" userId="c6a0b827-0823-4cdd-9f2f-b443de65f065" providerId="ADAL" clId="{4F2E478E-1F4E-4B41-A839-74FB9750B543}" dt="2022-03-22T19:55:15.595" v="1439" actId="1076"/>
          <ac:picMkLst>
            <pc:docMk/>
            <pc:sldMk cId="2236442726" sldId="406"/>
            <ac:picMk id="15" creationId="{B343961D-67C7-4A52-AA13-0D803D2674A5}"/>
          </ac:picMkLst>
        </pc:picChg>
        <pc:picChg chg="del">
          <ac:chgData name="Veroni, Stefano" userId="c6a0b827-0823-4cdd-9f2f-b443de65f065" providerId="ADAL" clId="{4F2E478E-1F4E-4B41-A839-74FB9750B543}" dt="2022-03-22T19:45:50.636" v="1228" actId="478"/>
          <ac:picMkLst>
            <pc:docMk/>
            <pc:sldMk cId="2236442726" sldId="406"/>
            <ac:picMk id="17" creationId="{492704E7-41D7-424E-8207-582E62CD467C}"/>
          </ac:picMkLst>
        </pc:picChg>
        <pc:picChg chg="del">
          <ac:chgData name="Veroni, Stefano" userId="c6a0b827-0823-4cdd-9f2f-b443de65f065" providerId="ADAL" clId="{4F2E478E-1F4E-4B41-A839-74FB9750B543}" dt="2022-03-22T19:45:46.936" v="1226" actId="478"/>
          <ac:picMkLst>
            <pc:docMk/>
            <pc:sldMk cId="2236442726" sldId="406"/>
            <ac:picMk id="21" creationId="{24FCAAE9-597F-4B54-BF89-9A3B3D193AD9}"/>
          </ac:picMkLst>
        </pc:picChg>
        <pc:picChg chg="del">
          <ac:chgData name="Veroni, Stefano" userId="c6a0b827-0823-4cdd-9f2f-b443de65f065" providerId="ADAL" clId="{4F2E478E-1F4E-4B41-A839-74FB9750B543}" dt="2022-03-22T19:45:52.403" v="1229" actId="478"/>
          <ac:picMkLst>
            <pc:docMk/>
            <pc:sldMk cId="2236442726" sldId="406"/>
            <ac:picMk id="22" creationId="{5E034FAC-03A4-42A9-B430-98981B42B3F4}"/>
          </ac:picMkLst>
        </pc:picChg>
        <pc:picChg chg="del">
          <ac:chgData name="Veroni, Stefano" userId="c6a0b827-0823-4cdd-9f2f-b443de65f065" providerId="ADAL" clId="{4F2E478E-1F4E-4B41-A839-74FB9750B543}" dt="2022-03-22T19:45:48.795" v="1227" actId="478"/>
          <ac:picMkLst>
            <pc:docMk/>
            <pc:sldMk cId="2236442726" sldId="406"/>
            <ac:picMk id="23" creationId="{372707BE-3539-4422-82F2-FE2352C894D5}"/>
          </ac:picMkLst>
        </pc:picChg>
        <pc:cxnChg chg="add mod">
          <ac:chgData name="Veroni, Stefano" userId="c6a0b827-0823-4cdd-9f2f-b443de65f065" providerId="ADAL" clId="{4F2E478E-1F4E-4B41-A839-74FB9750B543}" dt="2022-03-22T19:53:51.029" v="1315" actId="14100"/>
          <ac:cxnSpMkLst>
            <pc:docMk/>
            <pc:sldMk cId="2236442726" sldId="406"/>
            <ac:cxnSpMk id="39" creationId="{49C76B1E-BE08-43FF-97F3-3D1202ADFE89}"/>
          </ac:cxnSpMkLst>
        </pc:cxnChg>
        <pc:cxnChg chg="add mod">
          <ac:chgData name="Veroni, Stefano" userId="c6a0b827-0823-4cdd-9f2f-b443de65f065" providerId="ADAL" clId="{4F2E478E-1F4E-4B41-A839-74FB9750B543}" dt="2022-03-22T19:54:39.919" v="1397" actId="1038"/>
          <ac:cxnSpMkLst>
            <pc:docMk/>
            <pc:sldMk cId="2236442726" sldId="406"/>
            <ac:cxnSpMk id="40" creationId="{DF2DB5EC-540B-43E7-9EC8-D322B3A0CDC6}"/>
          </ac:cxnSpMkLst>
        </pc:cxnChg>
        <pc:cxnChg chg="add mod">
          <ac:chgData name="Veroni, Stefano" userId="c6a0b827-0823-4cdd-9f2f-b443de65f065" providerId="ADAL" clId="{4F2E478E-1F4E-4B41-A839-74FB9750B543}" dt="2022-03-22T19:54:29.586" v="1355" actId="1037"/>
          <ac:cxnSpMkLst>
            <pc:docMk/>
            <pc:sldMk cId="2236442726" sldId="406"/>
            <ac:cxnSpMk id="41" creationId="{402BCB49-1E9A-400A-8325-01FC81E31757}"/>
          </ac:cxnSpMkLst>
        </pc:cxnChg>
        <pc:cxnChg chg="add mod">
          <ac:chgData name="Veroni, Stefano" userId="c6a0b827-0823-4cdd-9f2f-b443de65f065" providerId="ADAL" clId="{4F2E478E-1F4E-4B41-A839-74FB9750B543}" dt="2022-03-22T19:54:54.061" v="1437" actId="1076"/>
          <ac:cxnSpMkLst>
            <pc:docMk/>
            <pc:sldMk cId="2236442726" sldId="406"/>
            <ac:cxnSpMk id="42" creationId="{C315531F-9735-4257-8329-87081B3EF758}"/>
          </ac:cxnSpMkLst>
        </pc:cxnChg>
        <pc:cxnChg chg="add mod">
          <ac:chgData name="Veroni, Stefano" userId="c6a0b827-0823-4cdd-9f2f-b443de65f065" providerId="ADAL" clId="{4F2E478E-1F4E-4B41-A839-74FB9750B543}" dt="2022-03-22T19:54:48.384" v="1436" actId="1038"/>
          <ac:cxnSpMkLst>
            <pc:docMk/>
            <pc:sldMk cId="2236442726" sldId="406"/>
            <ac:cxnSpMk id="43" creationId="{39ABCCC4-9162-4BFA-89E2-0D37BC39D231}"/>
          </ac:cxnSpMkLst>
        </pc:cxnChg>
      </pc:sldChg>
      <pc:sldChg chg="addSp delSp modSp new del mod">
        <pc:chgData name="Veroni, Stefano" userId="c6a0b827-0823-4cdd-9f2f-b443de65f065" providerId="ADAL" clId="{4F2E478E-1F4E-4B41-A839-74FB9750B543}" dt="2022-03-19T21:28:53.338" v="858" actId="47"/>
        <pc:sldMkLst>
          <pc:docMk/>
          <pc:sldMk cId="70149253" sldId="407"/>
        </pc:sldMkLst>
        <pc:spChg chg="del mod">
          <ac:chgData name="Veroni, Stefano" userId="c6a0b827-0823-4cdd-9f2f-b443de65f065" providerId="ADAL" clId="{4F2E478E-1F4E-4B41-A839-74FB9750B543}" dt="2022-03-19T21:28:51.340" v="857" actId="21"/>
          <ac:spMkLst>
            <pc:docMk/>
            <pc:sldMk cId="70149253" sldId="407"/>
            <ac:spMk id="2" creationId="{ED89666F-1332-4037-B844-AC4E17591D8A}"/>
          </ac:spMkLst>
        </pc:spChg>
        <pc:spChg chg="del mod">
          <ac:chgData name="Veroni, Stefano" userId="c6a0b827-0823-4cdd-9f2f-b443de65f065" providerId="ADAL" clId="{4F2E478E-1F4E-4B41-A839-74FB9750B543}" dt="2022-03-19T21:23:10.078" v="839" actId="478"/>
          <ac:spMkLst>
            <pc:docMk/>
            <pc:sldMk cId="70149253" sldId="407"/>
            <ac:spMk id="3" creationId="{4EE1D136-35DC-4309-B973-C8F0751B931E}"/>
          </ac:spMkLst>
        </pc:spChg>
        <pc:spChg chg="add del">
          <ac:chgData name="Veroni, Stefano" userId="c6a0b827-0823-4cdd-9f2f-b443de65f065" providerId="ADAL" clId="{4F2E478E-1F4E-4B41-A839-74FB9750B543}" dt="2022-03-19T21:23:07.760" v="838" actId="478"/>
          <ac:spMkLst>
            <pc:docMk/>
            <pc:sldMk cId="70149253" sldId="407"/>
            <ac:spMk id="5" creationId="{D634207D-FAF1-49A4-AC15-409C1E85F4F6}"/>
          </ac:spMkLst>
        </pc:spChg>
        <pc:spChg chg="add del mod">
          <ac:chgData name="Veroni, Stefano" userId="c6a0b827-0823-4cdd-9f2f-b443de65f065" providerId="ADAL" clId="{4F2E478E-1F4E-4B41-A839-74FB9750B543}" dt="2022-03-19T21:28:51.340" v="857" actId="21"/>
          <ac:spMkLst>
            <pc:docMk/>
            <pc:sldMk cId="70149253" sldId="407"/>
            <ac:spMk id="6" creationId="{B303224C-8B33-4793-8606-1EE1E7BE6C5F}"/>
          </ac:spMkLst>
        </pc:spChg>
        <pc:spChg chg="add del mod">
          <ac:chgData name="Veroni, Stefano" userId="c6a0b827-0823-4cdd-9f2f-b443de65f065" providerId="ADAL" clId="{4F2E478E-1F4E-4B41-A839-74FB9750B543}" dt="2022-03-19T21:23:13.289" v="840" actId="478"/>
          <ac:spMkLst>
            <pc:docMk/>
            <pc:sldMk cId="70149253" sldId="407"/>
            <ac:spMk id="8" creationId="{47B86640-E931-4346-966F-6E5FD171BD0E}"/>
          </ac:spMkLst>
        </pc:spChg>
        <pc:spChg chg="add mod">
          <ac:chgData name="Veroni, Stefano" userId="c6a0b827-0823-4cdd-9f2f-b443de65f065" providerId="ADAL" clId="{4F2E478E-1F4E-4B41-A839-74FB9750B543}" dt="2022-03-19T21:28:51.340" v="857" actId="21"/>
          <ac:spMkLst>
            <pc:docMk/>
            <pc:sldMk cId="70149253" sldId="407"/>
            <ac:spMk id="10" creationId="{3557AA4F-E998-4533-90D1-D28C42665833}"/>
          </ac:spMkLst>
        </pc:spChg>
      </pc:sldChg>
      <pc:sldChg chg="addSp delSp modSp new mod modAnim">
        <pc:chgData name="Veroni, Stefano" userId="c6a0b827-0823-4cdd-9f2f-b443de65f065" providerId="ADAL" clId="{4F2E478E-1F4E-4B41-A839-74FB9750B543}" dt="2022-03-23T20:27:07.998" v="2228" actId="1037"/>
        <pc:sldMkLst>
          <pc:docMk/>
          <pc:sldMk cId="1998845319" sldId="407"/>
        </pc:sldMkLst>
        <pc:spChg chg="mod">
          <ac:chgData name="Veroni, Stefano" userId="c6a0b827-0823-4cdd-9f2f-b443de65f065" providerId="ADAL" clId="{4F2E478E-1F4E-4B41-A839-74FB9750B543}" dt="2022-03-22T20:10:48.440" v="1606" actId="20577"/>
          <ac:spMkLst>
            <pc:docMk/>
            <pc:sldMk cId="1998845319" sldId="407"/>
            <ac:spMk id="2" creationId="{B3AAA06D-75AC-4013-A7FE-D4050BE59787}"/>
          </ac:spMkLst>
        </pc:spChg>
        <pc:spChg chg="del">
          <ac:chgData name="Veroni, Stefano" userId="c6a0b827-0823-4cdd-9f2f-b443de65f065" providerId="ADAL" clId="{4F2E478E-1F4E-4B41-A839-74FB9750B543}" dt="2022-03-22T20:05:34.897" v="1525" actId="478"/>
          <ac:spMkLst>
            <pc:docMk/>
            <pc:sldMk cId="1998845319" sldId="407"/>
            <ac:spMk id="3" creationId="{A950E6BE-18C6-48E2-A563-7DE961B112A5}"/>
          </ac:spMkLst>
        </pc:spChg>
        <pc:spChg chg="add mod">
          <ac:chgData name="Veroni, Stefano" userId="c6a0b827-0823-4cdd-9f2f-b443de65f065" providerId="ADAL" clId="{4F2E478E-1F4E-4B41-A839-74FB9750B543}" dt="2022-03-22T20:21:46.439" v="1708" actId="1076"/>
          <ac:spMkLst>
            <pc:docMk/>
            <pc:sldMk cId="1998845319" sldId="407"/>
            <ac:spMk id="12" creationId="{A6244302-DD16-41A6-96A3-5D8AB6EAD091}"/>
          </ac:spMkLst>
        </pc:spChg>
        <pc:spChg chg="add mod">
          <ac:chgData name="Veroni, Stefano" userId="c6a0b827-0823-4cdd-9f2f-b443de65f065" providerId="ADAL" clId="{4F2E478E-1F4E-4B41-A839-74FB9750B543}" dt="2022-03-23T20:26:57.197" v="2208" actId="1036"/>
          <ac:spMkLst>
            <pc:docMk/>
            <pc:sldMk cId="1998845319" sldId="407"/>
            <ac:spMk id="14" creationId="{F8922A8D-E6C7-4A82-8C11-7F045139426D}"/>
          </ac:spMkLst>
        </pc:spChg>
        <pc:spChg chg="add mod">
          <ac:chgData name="Veroni, Stefano" userId="c6a0b827-0823-4cdd-9f2f-b443de65f065" providerId="ADAL" clId="{4F2E478E-1F4E-4B41-A839-74FB9750B543}" dt="2022-03-23T20:26:57.197" v="2208" actId="1036"/>
          <ac:spMkLst>
            <pc:docMk/>
            <pc:sldMk cId="1998845319" sldId="407"/>
            <ac:spMk id="15" creationId="{B6665582-8256-4076-AB3E-EEA969C25A7E}"/>
          </ac:spMkLst>
        </pc:spChg>
        <pc:picChg chg="add mod modCrop">
          <ac:chgData name="Veroni, Stefano" userId="c6a0b827-0823-4cdd-9f2f-b443de65f065" providerId="ADAL" clId="{4F2E478E-1F4E-4B41-A839-74FB9750B543}" dt="2022-03-22T20:12:25.706" v="1618" actId="1076"/>
          <ac:picMkLst>
            <pc:docMk/>
            <pc:sldMk cId="1998845319" sldId="407"/>
            <ac:picMk id="5" creationId="{735E6219-8233-4FFA-BD4D-8259E6005DE0}"/>
          </ac:picMkLst>
        </pc:picChg>
        <pc:picChg chg="add mod modCrop">
          <ac:chgData name="Veroni, Stefano" userId="c6a0b827-0823-4cdd-9f2f-b443de65f065" providerId="ADAL" clId="{4F2E478E-1F4E-4B41-A839-74FB9750B543}" dt="2022-03-23T20:27:07.998" v="2228" actId="1037"/>
          <ac:picMkLst>
            <pc:docMk/>
            <pc:sldMk cId="1998845319" sldId="407"/>
            <ac:picMk id="7" creationId="{74A0E875-4389-4135-B796-B6F2DA1CA31F}"/>
          </ac:picMkLst>
        </pc:picChg>
        <pc:picChg chg="add mod">
          <ac:chgData name="Veroni, Stefano" userId="c6a0b827-0823-4cdd-9f2f-b443de65f065" providerId="ADAL" clId="{4F2E478E-1F4E-4B41-A839-74FB9750B543}" dt="2022-03-23T20:26:57.197" v="2208" actId="1036"/>
          <ac:picMkLst>
            <pc:docMk/>
            <pc:sldMk cId="1998845319" sldId="407"/>
            <ac:picMk id="9" creationId="{914D6BE4-E7BB-45BA-9F42-437A78413E44}"/>
          </ac:picMkLst>
        </pc:picChg>
        <pc:picChg chg="add mod">
          <ac:chgData name="Veroni, Stefano" userId="c6a0b827-0823-4cdd-9f2f-b443de65f065" providerId="ADAL" clId="{4F2E478E-1F4E-4B41-A839-74FB9750B543}" dt="2022-03-23T20:26:57.197" v="2208" actId="1036"/>
          <ac:picMkLst>
            <pc:docMk/>
            <pc:sldMk cId="1998845319" sldId="407"/>
            <ac:picMk id="11" creationId="{398C08BB-0B72-4CF5-8637-F0261531815F}"/>
          </ac:picMkLst>
        </pc:picChg>
      </pc:sldChg>
      <pc:sldChg chg="addSp delSp modSp new mod modAnim">
        <pc:chgData name="Veroni, Stefano" userId="c6a0b827-0823-4cdd-9f2f-b443de65f065" providerId="ADAL" clId="{4F2E478E-1F4E-4B41-A839-74FB9750B543}" dt="2022-03-23T22:19:05.079" v="2364" actId="1036"/>
        <pc:sldMkLst>
          <pc:docMk/>
          <pc:sldMk cId="2913160863" sldId="408"/>
        </pc:sldMkLst>
        <pc:spChg chg="del">
          <ac:chgData name="Veroni, Stefano" userId="c6a0b827-0823-4cdd-9f2f-b443de65f065" providerId="ADAL" clId="{4F2E478E-1F4E-4B41-A839-74FB9750B543}" dt="2022-03-22T20:22:55.801" v="1715" actId="478"/>
          <ac:spMkLst>
            <pc:docMk/>
            <pc:sldMk cId="2913160863" sldId="408"/>
            <ac:spMk id="2" creationId="{C0C39D30-3855-4AE6-9374-0879C57DE946}"/>
          </ac:spMkLst>
        </pc:spChg>
        <pc:spChg chg="del">
          <ac:chgData name="Veroni, Stefano" userId="c6a0b827-0823-4cdd-9f2f-b443de65f065" providerId="ADAL" clId="{4F2E478E-1F4E-4B41-A839-74FB9750B543}" dt="2022-03-22T20:22:57.506" v="1716" actId="478"/>
          <ac:spMkLst>
            <pc:docMk/>
            <pc:sldMk cId="2913160863" sldId="408"/>
            <ac:spMk id="3" creationId="{FC5921D5-EF35-487B-9E2A-EE4830EB0A3E}"/>
          </ac:spMkLst>
        </pc:spChg>
        <pc:spChg chg="add mod">
          <ac:chgData name="Veroni, Stefano" userId="c6a0b827-0823-4cdd-9f2f-b443de65f065" providerId="ADAL" clId="{4F2E478E-1F4E-4B41-A839-74FB9750B543}" dt="2022-03-22T20:23:07.463" v="1738" actId="20577"/>
          <ac:spMkLst>
            <pc:docMk/>
            <pc:sldMk cId="2913160863" sldId="408"/>
            <ac:spMk id="4" creationId="{052BFC41-388A-4E13-8498-1340D3E6CD27}"/>
          </ac:spMkLst>
        </pc:spChg>
        <pc:spChg chg="add mod">
          <ac:chgData name="Veroni, Stefano" userId="c6a0b827-0823-4cdd-9f2f-b443de65f065" providerId="ADAL" clId="{4F2E478E-1F4E-4B41-A839-74FB9750B543}" dt="2022-03-23T22:19:05.079" v="2364" actId="1036"/>
          <ac:spMkLst>
            <pc:docMk/>
            <pc:sldMk cId="2913160863" sldId="408"/>
            <ac:spMk id="9" creationId="{AC9DE3C4-05CE-4982-8CE0-A8719F93CEA9}"/>
          </ac:spMkLst>
        </pc:spChg>
        <pc:spChg chg="add mod">
          <ac:chgData name="Veroni, Stefano" userId="c6a0b827-0823-4cdd-9f2f-b443de65f065" providerId="ADAL" clId="{4F2E478E-1F4E-4B41-A839-74FB9750B543}" dt="2022-03-23T22:19:05.079" v="2364" actId="1036"/>
          <ac:spMkLst>
            <pc:docMk/>
            <pc:sldMk cId="2913160863" sldId="408"/>
            <ac:spMk id="10" creationId="{53FD0334-3F01-4A92-AAE4-6FE21763D76C}"/>
          </ac:spMkLst>
        </pc:spChg>
        <pc:picChg chg="add mod">
          <ac:chgData name="Veroni, Stefano" userId="c6a0b827-0823-4cdd-9f2f-b443de65f065" providerId="ADAL" clId="{4F2E478E-1F4E-4B41-A839-74FB9750B543}" dt="2022-03-23T22:18:45.551" v="2341" actId="14100"/>
          <ac:picMkLst>
            <pc:docMk/>
            <pc:sldMk cId="2913160863" sldId="408"/>
            <ac:picMk id="3" creationId="{AFB2EA87-2592-4C29-B613-A57B3A2983C5}"/>
          </ac:picMkLst>
        </pc:picChg>
        <pc:picChg chg="add del mod">
          <ac:chgData name="Veroni, Stefano" userId="c6a0b827-0823-4cdd-9f2f-b443de65f065" providerId="ADAL" clId="{4F2E478E-1F4E-4B41-A839-74FB9750B543}" dt="2022-03-22T20:25:25.737" v="1746" actId="478"/>
          <ac:picMkLst>
            <pc:docMk/>
            <pc:sldMk cId="2913160863" sldId="408"/>
            <ac:picMk id="6" creationId="{F383E9E5-4594-4ED1-9F53-762266E3F651}"/>
          </ac:picMkLst>
        </pc:picChg>
        <pc:picChg chg="add del mod">
          <ac:chgData name="Veroni, Stefano" userId="c6a0b827-0823-4cdd-9f2f-b443de65f065" providerId="ADAL" clId="{4F2E478E-1F4E-4B41-A839-74FB9750B543}" dt="2022-03-22T21:11:03.294" v="1948" actId="478"/>
          <ac:picMkLst>
            <pc:docMk/>
            <pc:sldMk cId="2913160863" sldId="408"/>
            <ac:picMk id="8" creationId="{146607E1-4998-4C8C-9F89-A3FA5200746C}"/>
          </ac:picMkLst>
        </pc:picChg>
        <pc:picChg chg="add del mod modCrop">
          <ac:chgData name="Veroni, Stefano" userId="c6a0b827-0823-4cdd-9f2f-b443de65f065" providerId="ADAL" clId="{4F2E478E-1F4E-4B41-A839-74FB9750B543}" dt="2022-03-23T22:18:23.212" v="2334" actId="478"/>
          <ac:picMkLst>
            <pc:docMk/>
            <pc:sldMk cId="2913160863" sldId="408"/>
            <ac:picMk id="12" creationId="{726FF2FE-8909-4528-AC96-79D011E541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0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9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318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78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2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61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0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0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79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7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7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1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0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E8AF-55D8-4042-8B3A-65871CB905B3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C5B7A0-E7EB-44C0-AD53-45CF8E4258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1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8.png"/><Relationship Id="rId18" Type="http://schemas.openxmlformats.org/officeDocument/2006/relationships/image" Target="../media/image25.png"/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12" Type="http://schemas.openxmlformats.org/officeDocument/2006/relationships/image" Target="../media/image57.png"/><Relationship Id="rId17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9.png"/><Relationship Id="rId15" Type="http://schemas.openxmlformats.org/officeDocument/2006/relationships/image" Target="../media/image41.png"/><Relationship Id="rId10" Type="http://schemas.openxmlformats.org/officeDocument/2006/relationships/image" Target="../media/image32.png"/><Relationship Id="rId4" Type="http://schemas.openxmlformats.org/officeDocument/2006/relationships/image" Target="../media/image38.png"/><Relationship Id="rId9" Type="http://schemas.openxmlformats.org/officeDocument/2006/relationships/image" Target="../media/image51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410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7" Type="http://schemas.openxmlformats.org/officeDocument/2006/relationships/image" Target="../media/image64.png"/><Relationship Id="rId12" Type="http://schemas.openxmlformats.org/officeDocument/2006/relationships/image" Target="../media/image7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70.png"/><Relationship Id="rId5" Type="http://schemas.openxmlformats.org/officeDocument/2006/relationships/image" Target="../media/image50.png"/><Relationship Id="rId10" Type="http://schemas.openxmlformats.org/officeDocument/2006/relationships/image" Target="../media/image69.png"/><Relationship Id="rId4" Type="http://schemas.openxmlformats.org/officeDocument/2006/relationships/image" Target="../media/image49.png"/><Relationship Id="rId9" Type="http://schemas.openxmlformats.org/officeDocument/2006/relationships/image" Target="../media/image68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37.png"/><Relationship Id="rId7" Type="http://schemas.openxmlformats.org/officeDocument/2006/relationships/image" Target="../media/image25.png"/><Relationship Id="rId12" Type="http://schemas.openxmlformats.org/officeDocument/2006/relationships/image" Target="../media/image24.png"/><Relationship Id="rId17" Type="http://schemas.openxmlformats.org/officeDocument/2006/relationships/image" Target="../media/image32.png"/><Relationship Id="rId2" Type="http://schemas.openxmlformats.org/officeDocument/2006/relationships/image" Target="../media/image36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3.png"/><Relationship Id="rId5" Type="http://schemas.openxmlformats.org/officeDocument/2006/relationships/image" Target="../media/image39.png"/><Relationship Id="rId15" Type="http://schemas.openxmlformats.org/officeDocument/2006/relationships/image" Target="../media/image30.png"/><Relationship Id="rId10" Type="http://schemas.openxmlformats.org/officeDocument/2006/relationships/image" Target="../media/image28.png"/><Relationship Id="rId4" Type="http://schemas.openxmlformats.org/officeDocument/2006/relationships/image" Target="../media/image38.png"/><Relationship Id="rId9" Type="http://schemas.openxmlformats.org/officeDocument/2006/relationships/image" Target="../media/image27.png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4.png"/><Relationship Id="rId1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53.png"/><Relationship Id="rId17" Type="http://schemas.openxmlformats.org/officeDocument/2006/relationships/image" Target="../media/image411.png"/><Relationship Id="rId2" Type="http://schemas.openxmlformats.org/officeDocument/2006/relationships/image" Target="../media/image3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5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37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CE4E-75B6-2647-82B0-FCFF5E4F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26" y="276860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>
                    <a:lumMod val="50000"/>
                  </a:schemeClr>
                </a:solidFill>
              </a:rPr>
              <a:t>Fitting</a:t>
            </a:r>
          </a:p>
        </p:txBody>
      </p:sp>
    </p:spTree>
    <p:extLst>
      <p:ext uri="{BB962C8B-B14F-4D97-AF65-F5344CB8AC3E}">
        <p14:creationId xmlns:p14="http://schemas.microsoft.com/office/powerpoint/2010/main" val="277119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26B31CB-2F0F-4119-A350-9B8319454A15}"/>
                  </a:ext>
                </a:extLst>
              </p:cNvPr>
              <p:cNvSpPr txBox="1"/>
              <p:nvPr/>
            </p:nvSpPr>
            <p:spPr>
              <a:xfrm>
                <a:off x="2489820" y="413022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26B31CB-2F0F-4119-A350-9B8319454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20" y="413022"/>
                <a:ext cx="603115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BCADCAB-2336-4030-B891-77C3C81723DF}"/>
                  </a:ext>
                </a:extLst>
              </p:cNvPr>
              <p:cNvSpPr txBox="1"/>
              <p:nvPr/>
            </p:nvSpPr>
            <p:spPr>
              <a:xfrm>
                <a:off x="622110" y="366856"/>
                <a:ext cx="18514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Observables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BCADCAB-2336-4030-B891-77C3C8172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10" y="366856"/>
                <a:ext cx="1851499" cy="461665"/>
              </a:xfrm>
              <a:prstGeom prst="rect">
                <a:avLst/>
              </a:prstGeom>
              <a:blipFill>
                <a:blip r:embed="rId3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7FAD7DA-AC26-46D4-9754-6BB4770F65C0}"/>
                  </a:ext>
                </a:extLst>
              </p:cNvPr>
              <p:cNvSpPr txBox="1"/>
              <p:nvPr/>
            </p:nvSpPr>
            <p:spPr>
              <a:xfrm>
                <a:off x="3092935" y="413022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7FAD7DA-AC26-46D4-9754-6BB4770F6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35" y="413022"/>
                <a:ext cx="603115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20D7E69-532E-41C2-87A8-2C0AEC1865C5}"/>
                  </a:ext>
                </a:extLst>
              </p:cNvPr>
              <p:cNvSpPr txBox="1"/>
              <p:nvPr/>
            </p:nvSpPr>
            <p:spPr>
              <a:xfrm>
                <a:off x="3679834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F491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F4910C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F4910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20D7E69-532E-41C2-87A8-2C0AEC18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34" y="412215"/>
                <a:ext cx="60311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4102294-96B0-4E77-98C1-29782874998A}"/>
                  </a:ext>
                </a:extLst>
              </p:cNvPr>
              <p:cNvSpPr txBox="1"/>
              <p:nvPr/>
            </p:nvSpPr>
            <p:spPr>
              <a:xfrm>
                <a:off x="4299160" y="396818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FF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FFCC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FFCC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4102294-96B0-4E77-98C1-297828749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160" y="396818"/>
                <a:ext cx="603115" cy="369332"/>
              </a:xfrm>
              <a:prstGeom prst="rect">
                <a:avLst/>
              </a:prstGeom>
              <a:blipFill>
                <a:blip r:embed="rId6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2367039-713F-4A18-856A-800AC47C930E}"/>
                  </a:ext>
                </a:extLst>
              </p:cNvPr>
              <p:cNvSpPr txBox="1"/>
              <p:nvPr/>
            </p:nvSpPr>
            <p:spPr>
              <a:xfrm>
                <a:off x="5991188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2367039-713F-4A18-856A-800AC47C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188" y="412215"/>
                <a:ext cx="603115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42A0B5-6B8B-4963-9471-6B53A1FE101C}"/>
                  </a:ext>
                </a:extLst>
              </p:cNvPr>
              <p:cNvSpPr txBox="1"/>
              <p:nvPr/>
            </p:nvSpPr>
            <p:spPr>
              <a:xfrm>
                <a:off x="6614119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42A0B5-6B8B-4963-9471-6B53A1FE1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19" y="412215"/>
                <a:ext cx="603115" cy="369332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A3C9F5E-0B43-425C-A40D-C7D415E0E772}"/>
                  </a:ext>
                </a:extLst>
              </p:cNvPr>
              <p:cNvSpPr txBox="1"/>
              <p:nvPr/>
            </p:nvSpPr>
            <p:spPr>
              <a:xfrm>
                <a:off x="7286364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A3C9F5E-0B43-425C-A40D-C7D415E0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64" y="412215"/>
                <a:ext cx="603115" cy="369332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B5C1F578-F790-4645-8952-5112C978BE9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1000"/>
          </a:blip>
          <a:stretch>
            <a:fillRect/>
          </a:stretch>
        </p:blipFill>
        <p:spPr>
          <a:xfrm>
            <a:off x="2602260" y="449508"/>
            <a:ext cx="505998" cy="50599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13394F6-99CA-441E-B422-0F28EBCF654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1000"/>
          </a:blip>
          <a:stretch>
            <a:fillRect/>
          </a:stretch>
        </p:blipFill>
        <p:spPr>
          <a:xfrm>
            <a:off x="3211936" y="448623"/>
            <a:ext cx="505998" cy="50599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B32C1F6-DD46-44DF-9EC2-4A55ABCBD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1000"/>
          </a:blip>
          <a:stretch>
            <a:fillRect/>
          </a:stretch>
        </p:blipFill>
        <p:spPr>
          <a:xfrm>
            <a:off x="3783844" y="450315"/>
            <a:ext cx="505998" cy="50599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0F4BB7ED-252F-4D06-9334-ABE5A59DD1A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1000"/>
          </a:blip>
          <a:stretch>
            <a:fillRect/>
          </a:stretch>
        </p:blipFill>
        <p:spPr>
          <a:xfrm>
            <a:off x="4442781" y="430431"/>
            <a:ext cx="505998" cy="505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9443C3-CF45-4FCE-B1E0-DE02D112A189}"/>
                  </a:ext>
                </a:extLst>
              </p:cNvPr>
              <p:cNvSpPr txBox="1"/>
              <p:nvPr/>
            </p:nvSpPr>
            <p:spPr>
              <a:xfrm>
                <a:off x="-44321" y="1167833"/>
                <a:ext cx="2835698" cy="678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3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→   −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 </m:t>
                            </m:r>
                          </m:e>
                        </m:mr>
                        <m:mr>
                          <m:e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→ −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</m:e>
                        </m:mr>
                        <m:mr>
                          <m:e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→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/2 </m:t>
                            </m:r>
                          </m:e>
                        </m:mr>
                        <m:mr>
                          <m:e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&lt;−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/2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/2</m:t>
                            </m:r>
                          </m:e>
                        </m:mr>
                      </m:m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⇒</m:t>
                      </m:r>
                    </m:oMath>
                  </m:oMathPara>
                </a14:m>
                <a:endParaRPr lang="en-GB" sz="13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9443C3-CF45-4FCE-B1E0-DE02D112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321" y="1167833"/>
                <a:ext cx="2835698" cy="6787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F9A4391-E553-401A-B660-8BA18EB2407E}"/>
                  </a:ext>
                </a:extLst>
              </p:cNvPr>
              <p:cNvSpPr txBox="1"/>
              <p:nvPr/>
            </p:nvSpPr>
            <p:spPr>
              <a:xfrm>
                <a:off x="-44691" y="2735668"/>
                <a:ext cx="2836068" cy="883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3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→ 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</m:e>
                        </m:mr>
                        <m:mr>
                          <m:e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→ −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→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→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/2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&lt;−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/2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/2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/2    </m:t>
                            </m:r>
                          </m:e>
                        </m:mr>
                      </m:m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⇒</m:t>
                      </m:r>
                    </m:oMath>
                  </m:oMathPara>
                </a14:m>
                <a:endParaRPr lang="en-GB" sz="130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F9A4391-E553-401A-B660-8BA18EB24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691" y="2735668"/>
                <a:ext cx="2836068" cy="883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5AB428C-C22D-4509-A255-CE264795AEC9}"/>
                  </a:ext>
                </a:extLst>
              </p:cNvPr>
              <p:cNvSpPr txBox="1"/>
              <p:nvPr/>
            </p:nvSpPr>
            <p:spPr>
              <a:xfrm>
                <a:off x="2221601" y="1249813"/>
                <a:ext cx="7482098" cy="142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3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3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3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r>
                            <a:rPr lang="it-IT" sz="13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𝜙</m:t>
                          </m:r>
                        </m:den>
                      </m:f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8</m:t>
                          </m:r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"/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3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</m:t>
                      </m:r>
                    </m:oMath>
                  </m:oMathPara>
                </a14:m>
                <a:endParaRPr lang="it-IT" sz="13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3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13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</m:t>
                      </m:r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𝟕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it-IT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5AB428C-C22D-4509-A255-CE264795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01" y="1249813"/>
                <a:ext cx="7482098" cy="1420517"/>
              </a:xfrm>
              <a:prstGeom prst="rect">
                <a:avLst/>
              </a:prstGeom>
              <a:blipFill>
                <a:blip r:embed="rId14"/>
                <a:stretch>
                  <a:fillRect t="-390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E5FC122-715B-4118-97C9-C5CC5151F464}"/>
                  </a:ext>
                </a:extLst>
              </p:cNvPr>
              <p:cNvSpPr txBox="1"/>
              <p:nvPr/>
            </p:nvSpPr>
            <p:spPr>
              <a:xfrm>
                <a:off x="2221601" y="2909241"/>
                <a:ext cx="7482098" cy="142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3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3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3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r>
                            <a:rPr lang="it-IT" sz="13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𝜙</m:t>
                          </m:r>
                        </m:den>
                      </m:f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8</m:t>
                          </m:r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"/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3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</m:t>
                      </m:r>
                    </m:oMath>
                  </m:oMathPara>
                </a14:m>
                <a:endParaRPr lang="it-IT" sz="13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3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13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</m:t>
                      </m:r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300" b="1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𝟖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it-IT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E5FC122-715B-4118-97C9-C5CC5151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01" y="2909241"/>
                <a:ext cx="7482098" cy="1420517"/>
              </a:xfrm>
              <a:prstGeom prst="rect">
                <a:avLst/>
              </a:prstGeom>
              <a:blipFill>
                <a:blip r:embed="rId15"/>
                <a:stretch>
                  <a:fillRect t="-390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A4B9EEA-8CC1-44DF-B36C-C23BA8114EB6}"/>
                  </a:ext>
                </a:extLst>
              </p:cNvPr>
              <p:cNvSpPr txBox="1"/>
              <p:nvPr/>
            </p:nvSpPr>
            <p:spPr>
              <a:xfrm>
                <a:off x="265294" y="4504363"/>
                <a:ext cx="2469880" cy="408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𝜙</m:t>
                      </m:r>
                      <m:r>
                        <a:rPr lang="it-IT" sz="13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→  </m:t>
                      </m:r>
                      <m:r>
                        <a:rPr lang="it-IT" sz="13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𝜙</m:t>
                      </m:r>
                      <m:r>
                        <a:rPr lang="it-IT" sz="13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it-IT" sz="13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𝜋</m:t>
                      </m:r>
                      <m:r>
                        <a:rPr lang="it-IT" sz="13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it-IT" sz="13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if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𝜙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&lt;0      ⇒</m:t>
                      </m:r>
                    </m:oMath>
                  </m:oMathPara>
                </a14:m>
                <a:endParaRPr lang="it-IT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A4B9EEA-8CC1-44DF-B36C-C23BA8114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4" y="4504363"/>
                <a:ext cx="2469880" cy="40895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3805D9AB-912A-427D-BA17-00498B3BBDDB}"/>
                  </a:ext>
                </a:extLst>
              </p:cNvPr>
              <p:cNvSpPr txBox="1"/>
              <p:nvPr/>
            </p:nvSpPr>
            <p:spPr>
              <a:xfrm>
                <a:off x="2250139" y="4407005"/>
                <a:ext cx="7482098" cy="1809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3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3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3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r>
                            <a:rPr lang="it-IT" sz="13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𝜙</m:t>
                          </m:r>
                        </m:den>
                      </m:f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it-IT" sz="13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16</m:t>
                          </m:r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"/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3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</m:t>
                      </m:r>
                    </m:oMath>
                  </m:oMathPara>
                </a14:m>
                <a:endParaRPr lang="it-IT" sz="13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                                           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3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13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3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3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it-IT" sz="13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it-IT" sz="13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it-IT" sz="13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𝑭𝑩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𝜃</m:t>
                          </m:r>
                          <m:r>
                            <a:rPr lang="it-IT" sz="13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_ℓ</m:t>
                          </m:r>
                        </m:e>
                      </m:func>
                    </m:oMath>
                  </m:oMathPara>
                </a14:m>
                <a:endParaRPr lang="it-IT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</m:t>
                      </m:r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3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𝟗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3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it-IT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3805D9AB-912A-427D-BA17-00498B3BB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139" y="4407005"/>
                <a:ext cx="7482098" cy="1809470"/>
              </a:xfrm>
              <a:prstGeom prst="rect">
                <a:avLst/>
              </a:prstGeom>
              <a:blipFill>
                <a:blip r:embed="rId17"/>
                <a:stretch>
                  <a:fillRect t="-30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>
            <a:extLst>
              <a:ext uri="{FF2B5EF4-FFF2-40B4-BE49-F238E27FC236}">
                <a16:creationId xmlns:a16="http://schemas.microsoft.com/office/drawing/2014/main" id="{5CF6405A-D16A-4F99-96B4-0109CB05EBD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1000"/>
          </a:blip>
          <a:stretch>
            <a:fillRect/>
          </a:stretch>
        </p:blipFill>
        <p:spPr>
          <a:xfrm>
            <a:off x="6124959" y="430431"/>
            <a:ext cx="505998" cy="50599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E0F644DC-1964-455B-A951-9EE65EB418CB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1000"/>
          </a:blip>
          <a:stretch>
            <a:fillRect/>
          </a:stretch>
        </p:blipFill>
        <p:spPr>
          <a:xfrm>
            <a:off x="6762525" y="420129"/>
            <a:ext cx="505998" cy="50599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DD254C94-1C0D-417B-81C6-A9A82FB221A1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1000"/>
          </a:blip>
          <a:stretch>
            <a:fillRect/>
          </a:stretch>
        </p:blipFill>
        <p:spPr>
          <a:xfrm>
            <a:off x="7419953" y="441071"/>
            <a:ext cx="505998" cy="505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8B24E47E-5ABF-45B4-9BD8-574E437707F0}"/>
                  </a:ext>
                </a:extLst>
              </p:cNvPr>
              <p:cNvSpPr txBox="1"/>
              <p:nvPr/>
            </p:nvSpPr>
            <p:spPr>
              <a:xfrm>
                <a:off x="4920104" y="412215"/>
                <a:ext cx="11056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𝑭𝑩</m:t>
                          </m:r>
                        </m:sub>
                      </m:sSub>
                      <m:r>
                        <a:rPr lang="it-I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it-I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8B24E47E-5ABF-45B4-9BD8-574E43770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04" y="412215"/>
                <a:ext cx="1105616" cy="369332"/>
              </a:xfrm>
              <a:prstGeom prst="rect">
                <a:avLst/>
              </a:prstGeom>
              <a:blipFill>
                <a:blip r:embed="rId18"/>
                <a:stretch>
                  <a:fillRect l="-8840" r="-13260" b="-3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79FE86CE-7CA2-4233-9708-895261DA5BC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1000"/>
          </a:blip>
          <a:stretch>
            <a:fillRect/>
          </a:stretch>
        </p:blipFill>
        <p:spPr>
          <a:xfrm>
            <a:off x="5182572" y="426851"/>
            <a:ext cx="505998" cy="5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696B44-3C89-47A6-8F82-B652215E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" y="245357"/>
            <a:ext cx="6474716" cy="672340"/>
          </a:xfrm>
        </p:spPr>
        <p:txBody>
          <a:bodyPr>
            <a:normAutofit fontScale="90000"/>
          </a:bodyPr>
          <a:lstStyle/>
          <a:p>
            <a:r>
              <a:rPr lang="en-US" dirty="0"/>
              <a:t>Negative Log Likelihood (NLL)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0A1D59-331E-4849-800E-1FBB68DBF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768" y="1197552"/>
                <a:ext cx="8340206" cy="83553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First, the probability one specific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was obtained is</a:t>
                </a:r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0A1D59-331E-4849-800E-1FBB68DBF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768" y="1197552"/>
                <a:ext cx="8340206" cy="835530"/>
              </a:xfrm>
              <a:blipFill>
                <a:blip r:embed="rId2"/>
                <a:stretch>
                  <a:fillRect l="-219" t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895E4E8-E4F3-4132-9597-9E3639B49E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768" y="2160070"/>
                <a:ext cx="8972504" cy="1028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For a whole set of measurements, the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895E4E8-E4F3-4132-9597-9E3639B49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8" y="2160070"/>
                <a:ext cx="8972504" cy="1028462"/>
              </a:xfrm>
              <a:prstGeom prst="rect">
                <a:avLst/>
              </a:prstGeom>
              <a:blipFill>
                <a:blip r:embed="rId3"/>
                <a:stretch>
                  <a:fillRect l="-204" t="-5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4672F7C5-E60D-412D-8FF9-C332C22BA2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768" y="3315520"/>
                <a:ext cx="8972504" cy="1028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Take the logarithm, to turn the product into 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</m:d>
                        </m:e>
                      </m:func>
                      <m:r>
                        <a:rPr lang="it-IT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4672F7C5-E60D-412D-8FF9-C332C22BA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8" y="3315520"/>
                <a:ext cx="8972504" cy="1028462"/>
              </a:xfrm>
              <a:prstGeom prst="rect">
                <a:avLst/>
              </a:prstGeom>
              <a:blipFill>
                <a:blip r:embed="rId4"/>
                <a:stretch>
                  <a:fillRect l="-204" t="-65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118B89E4-2F3D-486B-9E12-9DCB1D72AC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768" y="4352325"/>
                <a:ext cx="8972504" cy="1028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Finally, take its opposite, to turn it into a minimisation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</m:d>
                        </m:e>
                      </m:func>
                      <m:r>
                        <a:rPr lang="it-IT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118B89E4-2F3D-486B-9E12-9DCB1D72A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8" y="4352325"/>
                <a:ext cx="8972504" cy="1028462"/>
              </a:xfrm>
              <a:prstGeom prst="rect">
                <a:avLst/>
              </a:prstGeom>
              <a:blipFill>
                <a:blip r:embed="rId5"/>
                <a:stretch>
                  <a:fillRect l="-204" t="-65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52E8408-1858-41B3-9B70-5959D31EBB19}"/>
              </a:ext>
            </a:extLst>
          </p:cNvPr>
          <p:cNvSpPr/>
          <p:nvPr/>
        </p:nvSpPr>
        <p:spPr>
          <a:xfrm>
            <a:off x="2227637" y="5332632"/>
            <a:ext cx="4951377" cy="87361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A72E5A46-4CA6-4656-919F-3569695783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5186" y="5389131"/>
                <a:ext cx="4766552" cy="7392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GB" dirty="0"/>
                  <a:t>And recall,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uncertainty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GB" dirty="0"/>
                  <a:t> is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it-IT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𝑁𝐿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A72E5A46-4CA6-4656-919F-356969578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86" y="5389131"/>
                <a:ext cx="4766552" cy="739295"/>
              </a:xfrm>
              <a:prstGeom prst="rect">
                <a:avLst/>
              </a:prstGeom>
              <a:blipFill>
                <a:blip r:embed="rId6"/>
                <a:stretch>
                  <a:fillRect l="-1151" t="-10744" r="-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1">
            <a:extLst>
              <a:ext uri="{FF2B5EF4-FFF2-40B4-BE49-F238E27FC236}">
                <a16:creationId xmlns:a16="http://schemas.microsoft.com/office/drawing/2014/main" id="{3083CCCC-A843-407B-A0EC-ED3AB76A86BC}"/>
              </a:ext>
            </a:extLst>
          </p:cNvPr>
          <p:cNvSpPr txBox="1">
            <a:spLocks/>
          </p:cNvSpPr>
          <p:nvPr/>
        </p:nvSpPr>
        <p:spPr>
          <a:xfrm rot="19461658">
            <a:off x="6809791" y="2870502"/>
            <a:ext cx="2642335" cy="108005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000" dirty="0">
                <a:pattFill prst="pct40">
                  <a:fgClr>
                    <a:schemeClr val="accent5">
                      <a:lumMod val="50000"/>
                    </a:schemeClr>
                  </a:fgClr>
                  <a:bgClr>
                    <a:srgbClr val="00B050"/>
                  </a:bgClr>
                </a:pattFill>
              </a:rPr>
              <a:t>Minuit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A707A93-F9FB-4577-8A51-65BBF413B394}"/>
              </a:ext>
            </a:extLst>
          </p:cNvPr>
          <p:cNvSpPr/>
          <p:nvPr/>
        </p:nvSpPr>
        <p:spPr>
          <a:xfrm rot="19461658">
            <a:off x="6430617" y="2924712"/>
            <a:ext cx="3110947" cy="1080052"/>
          </a:xfrm>
          <a:prstGeom prst="roundRect">
            <a:avLst/>
          </a:prstGeom>
          <a:noFill/>
          <a:ln w="85725" cmpd="sng"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10947"/>
                      <a:gd name="connsiteY0" fmla="*/ 180012 h 1080052"/>
                      <a:gd name="connsiteX1" fmla="*/ 180012 w 3110947"/>
                      <a:gd name="connsiteY1" fmla="*/ 0 h 1080052"/>
                      <a:gd name="connsiteX2" fmla="*/ 785215 w 3110947"/>
                      <a:gd name="connsiteY2" fmla="*/ 0 h 1080052"/>
                      <a:gd name="connsiteX3" fmla="*/ 1307890 w 3110947"/>
                      <a:gd name="connsiteY3" fmla="*/ 0 h 1080052"/>
                      <a:gd name="connsiteX4" fmla="*/ 1803057 w 3110947"/>
                      <a:gd name="connsiteY4" fmla="*/ 0 h 1080052"/>
                      <a:gd name="connsiteX5" fmla="*/ 2380750 w 3110947"/>
                      <a:gd name="connsiteY5" fmla="*/ 0 h 1080052"/>
                      <a:gd name="connsiteX6" fmla="*/ 2930935 w 3110947"/>
                      <a:gd name="connsiteY6" fmla="*/ 0 h 1080052"/>
                      <a:gd name="connsiteX7" fmla="*/ 3110947 w 3110947"/>
                      <a:gd name="connsiteY7" fmla="*/ 180012 h 1080052"/>
                      <a:gd name="connsiteX8" fmla="*/ 3110947 w 3110947"/>
                      <a:gd name="connsiteY8" fmla="*/ 540026 h 1080052"/>
                      <a:gd name="connsiteX9" fmla="*/ 3110947 w 3110947"/>
                      <a:gd name="connsiteY9" fmla="*/ 900040 h 1080052"/>
                      <a:gd name="connsiteX10" fmla="*/ 2930935 w 3110947"/>
                      <a:gd name="connsiteY10" fmla="*/ 1080052 h 1080052"/>
                      <a:gd name="connsiteX11" fmla="*/ 2353241 w 3110947"/>
                      <a:gd name="connsiteY11" fmla="*/ 1080052 h 1080052"/>
                      <a:gd name="connsiteX12" fmla="*/ 1748038 w 3110947"/>
                      <a:gd name="connsiteY12" fmla="*/ 1080052 h 1080052"/>
                      <a:gd name="connsiteX13" fmla="*/ 1142835 w 3110947"/>
                      <a:gd name="connsiteY13" fmla="*/ 1080052 h 1080052"/>
                      <a:gd name="connsiteX14" fmla="*/ 180012 w 3110947"/>
                      <a:gd name="connsiteY14" fmla="*/ 1080052 h 1080052"/>
                      <a:gd name="connsiteX15" fmla="*/ 0 w 3110947"/>
                      <a:gd name="connsiteY15" fmla="*/ 900040 h 1080052"/>
                      <a:gd name="connsiteX16" fmla="*/ 0 w 3110947"/>
                      <a:gd name="connsiteY16" fmla="*/ 532826 h 1080052"/>
                      <a:gd name="connsiteX17" fmla="*/ 0 w 3110947"/>
                      <a:gd name="connsiteY17" fmla="*/ 180012 h 1080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110947" h="1080052" extrusionOk="0">
                        <a:moveTo>
                          <a:pt x="0" y="180012"/>
                        </a:moveTo>
                        <a:cubicBezTo>
                          <a:pt x="-22993" y="66411"/>
                          <a:pt x="63636" y="6365"/>
                          <a:pt x="180012" y="0"/>
                        </a:cubicBezTo>
                        <a:cubicBezTo>
                          <a:pt x="390593" y="-55124"/>
                          <a:pt x="649453" y="68401"/>
                          <a:pt x="785215" y="0"/>
                        </a:cubicBezTo>
                        <a:cubicBezTo>
                          <a:pt x="920977" y="-68401"/>
                          <a:pt x="1054395" y="32675"/>
                          <a:pt x="1307890" y="0"/>
                        </a:cubicBezTo>
                        <a:cubicBezTo>
                          <a:pt x="1561385" y="-32675"/>
                          <a:pt x="1698158" y="8118"/>
                          <a:pt x="1803057" y="0"/>
                        </a:cubicBezTo>
                        <a:cubicBezTo>
                          <a:pt x="1907956" y="-8118"/>
                          <a:pt x="2242507" y="66722"/>
                          <a:pt x="2380750" y="0"/>
                        </a:cubicBezTo>
                        <a:cubicBezTo>
                          <a:pt x="2518993" y="-66722"/>
                          <a:pt x="2768950" y="13421"/>
                          <a:pt x="2930935" y="0"/>
                        </a:cubicBezTo>
                        <a:cubicBezTo>
                          <a:pt x="3040609" y="-16690"/>
                          <a:pt x="3088728" y="100120"/>
                          <a:pt x="3110947" y="180012"/>
                        </a:cubicBezTo>
                        <a:cubicBezTo>
                          <a:pt x="3142961" y="322817"/>
                          <a:pt x="3087746" y="462598"/>
                          <a:pt x="3110947" y="540026"/>
                        </a:cubicBezTo>
                        <a:cubicBezTo>
                          <a:pt x="3134148" y="617454"/>
                          <a:pt x="3103418" y="741881"/>
                          <a:pt x="3110947" y="900040"/>
                        </a:cubicBezTo>
                        <a:cubicBezTo>
                          <a:pt x="3081373" y="997766"/>
                          <a:pt x="3039492" y="1054991"/>
                          <a:pt x="2930935" y="1080052"/>
                        </a:cubicBezTo>
                        <a:cubicBezTo>
                          <a:pt x="2810526" y="1096295"/>
                          <a:pt x="2593620" y="1028869"/>
                          <a:pt x="2353241" y="1080052"/>
                        </a:cubicBezTo>
                        <a:cubicBezTo>
                          <a:pt x="2112862" y="1131235"/>
                          <a:pt x="1921120" y="1051176"/>
                          <a:pt x="1748038" y="1080052"/>
                        </a:cubicBezTo>
                        <a:cubicBezTo>
                          <a:pt x="1574956" y="1108928"/>
                          <a:pt x="1264421" y="1056197"/>
                          <a:pt x="1142835" y="1080052"/>
                        </a:cubicBezTo>
                        <a:cubicBezTo>
                          <a:pt x="1021249" y="1103907"/>
                          <a:pt x="576946" y="1020591"/>
                          <a:pt x="180012" y="1080052"/>
                        </a:cubicBezTo>
                        <a:cubicBezTo>
                          <a:pt x="75585" y="1075332"/>
                          <a:pt x="-5237" y="991629"/>
                          <a:pt x="0" y="900040"/>
                        </a:cubicBezTo>
                        <a:cubicBezTo>
                          <a:pt x="-24964" y="783853"/>
                          <a:pt x="32414" y="645820"/>
                          <a:pt x="0" y="532826"/>
                        </a:cubicBezTo>
                        <a:cubicBezTo>
                          <a:pt x="-32414" y="419832"/>
                          <a:pt x="23991" y="298233"/>
                          <a:pt x="0" y="1800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08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696B44-3C89-47A6-8F82-B652215E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" y="245357"/>
            <a:ext cx="5843954" cy="672340"/>
          </a:xfrm>
        </p:spPr>
        <p:txBody>
          <a:bodyPr>
            <a:normAutofit/>
          </a:bodyPr>
          <a:lstStyle/>
          <a:p>
            <a:r>
              <a:rPr lang="en-US" dirty="0"/>
              <a:t>Counting Fit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0A1D59-331E-4849-800E-1FBB68DB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69" y="932254"/>
            <a:ext cx="6747031" cy="835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completely different approach for some angular observables, known as counting method, predicts that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343961D-67C7-4A52-AA13-0D803D267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80" y="102762"/>
            <a:ext cx="2553927" cy="187642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73A50D9-8776-41E7-8372-29AF273CB27E}"/>
              </a:ext>
            </a:extLst>
          </p:cNvPr>
          <p:cNvSpPr txBox="1"/>
          <p:nvPr/>
        </p:nvSpPr>
        <p:spPr>
          <a:xfrm>
            <a:off x="7460447" y="1955183"/>
            <a:ext cx="191046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Wascko</a:t>
            </a:r>
            <a:r>
              <a:rPr lang="en-GB" sz="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M. 2022 Nuclear and Particle Physics. </a:t>
            </a:r>
          </a:p>
          <a:p>
            <a:r>
              <a:rPr lang="en-GB" sz="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Imperial College London. </a:t>
            </a:r>
            <a:r>
              <a:rPr lang="en-GB" sz="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Notes</a:t>
            </a:r>
            <a:r>
              <a:rPr lang="en-GB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5AA5413-1C69-4509-B45B-91AFEE8E5445}"/>
                  </a:ext>
                </a:extLst>
              </p:cNvPr>
              <p:cNvSpPr txBox="1"/>
              <p:nvPr/>
            </p:nvSpPr>
            <p:spPr>
              <a:xfrm>
                <a:off x="492489" y="1617708"/>
                <a:ext cx="4795520" cy="73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𝐹𝐵</m:t>
                          </m:r>
                        </m:sub>
                      </m:sSub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type m:val="lin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600" i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5AA5413-1C69-4509-B45B-91AFEE8E5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9" y="1617708"/>
                <a:ext cx="4795520" cy="730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AE8B337-3B3A-49DD-A52B-3A258EEED4D4}"/>
                  </a:ext>
                </a:extLst>
              </p:cNvPr>
              <p:cNvSpPr txBox="1"/>
              <p:nvPr/>
            </p:nvSpPr>
            <p:spPr>
              <a:xfrm>
                <a:off x="492489" y="2379278"/>
                <a:ext cx="9324282" cy="73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type m:val="lin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600" i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AE8B337-3B3A-49DD-A52B-3A258EEED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9" y="2379278"/>
                <a:ext cx="9324282" cy="730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9187677-163D-4C87-B1D1-C7540CDB438A}"/>
                  </a:ext>
                </a:extLst>
              </p:cNvPr>
              <p:cNvSpPr txBox="1"/>
              <p:nvPr/>
            </p:nvSpPr>
            <p:spPr>
              <a:xfrm>
                <a:off x="492489" y="3102527"/>
                <a:ext cx="8628651" cy="73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1600" i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1600" i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i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type m:val="lin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600" i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9187677-163D-4C87-B1D1-C7540CDB4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9" y="3102527"/>
                <a:ext cx="8628651" cy="7309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CE2D72C5-DC8E-4804-97FD-D1110FCBEDBF}"/>
                  </a:ext>
                </a:extLst>
              </p:cNvPr>
              <p:cNvSpPr txBox="1"/>
              <p:nvPr/>
            </p:nvSpPr>
            <p:spPr>
              <a:xfrm>
                <a:off x="492489" y="3762019"/>
                <a:ext cx="9163005" cy="73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1600" i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1600" i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i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1600" i="0">
                          <a:latin typeface="Cambria Math" panose="02040503050406030204" pitchFamily="18" charset="0"/>
                        </a:rPr>
                        <m:t>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e>
                      </m:d>
                      <m:r>
                        <a:rPr lang="en-GB" sz="1600" i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type m:val="lin"/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600" i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CE2D72C5-DC8E-4804-97FD-D1110FCBE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9" y="3762019"/>
                <a:ext cx="9163005" cy="7309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B94E77F-7C68-4571-B508-51FFEAA52F04}"/>
                  </a:ext>
                </a:extLst>
              </p:cNvPr>
              <p:cNvSpPr txBox="1"/>
              <p:nvPr/>
            </p:nvSpPr>
            <p:spPr>
              <a:xfrm>
                <a:off x="483626" y="4418424"/>
                <a:ext cx="8554720" cy="73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type m:val="li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1600" i="0">
                          <a:latin typeface="Cambria Math" panose="02040503050406030204" pitchFamily="18" charset="0"/>
                        </a:rPr>
                        <m:t>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e>
                      </m:d>
                      <m:r>
                        <a:rPr lang="en-GB" sz="1600" i="0">
                          <a:latin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type m:val="lin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600" i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B94E77F-7C68-4571-B508-51FFEAA52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6" y="4418424"/>
                <a:ext cx="8554720" cy="7309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710D301-089A-4C54-BA5B-4AC0B6977780}"/>
                  </a:ext>
                </a:extLst>
              </p:cNvPr>
              <p:cNvSpPr txBox="1"/>
              <p:nvPr/>
            </p:nvSpPr>
            <p:spPr>
              <a:xfrm>
                <a:off x="265876" y="5827050"/>
                <a:ext cx="1900191" cy="636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𝐹𝐵</m:t>
                          </m:r>
                        </m:sub>
                      </m:sSub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𝐹𝐵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𝐹𝐵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𝐹𝐵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𝐹𝐵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den>
                      </m:f>
                      <m:r>
                        <a:rPr lang="en-GB" sz="1600" i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710D301-089A-4C54-BA5B-4AC0B6977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76" y="5827050"/>
                <a:ext cx="1900191" cy="6363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D18BE93-450A-47BE-85C4-392F94F5F848}"/>
                  </a:ext>
                </a:extLst>
              </p:cNvPr>
              <p:cNvSpPr txBox="1"/>
              <p:nvPr/>
            </p:nvSpPr>
            <p:spPr>
              <a:xfrm>
                <a:off x="1922964" y="5821242"/>
                <a:ext cx="2138951" cy="635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den>
                      </m:f>
                      <m:r>
                        <a:rPr lang="en-GB" sz="16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D18BE93-450A-47BE-85C4-392F94F5F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964" y="5821242"/>
                <a:ext cx="2138951" cy="6351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558E3E5-CA9D-40B4-A11A-B8ECF2E84786}"/>
                  </a:ext>
                </a:extLst>
              </p:cNvPr>
              <p:cNvSpPr txBox="1"/>
              <p:nvPr/>
            </p:nvSpPr>
            <p:spPr>
              <a:xfrm>
                <a:off x="3783649" y="5821242"/>
                <a:ext cx="1859578" cy="64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den>
                      </m:f>
                      <m:r>
                        <a:rPr lang="en-GB" sz="16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558E3E5-CA9D-40B4-A11A-B8ECF2E84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649" y="5821242"/>
                <a:ext cx="1859578" cy="641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11950F3-CAF0-4C79-8737-0BF3E576CCF9}"/>
                  </a:ext>
                </a:extLst>
              </p:cNvPr>
              <p:cNvSpPr txBox="1"/>
              <p:nvPr/>
            </p:nvSpPr>
            <p:spPr>
              <a:xfrm>
                <a:off x="5509342" y="5821242"/>
                <a:ext cx="1887220" cy="635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den>
                      </m:f>
                      <m:r>
                        <a:rPr lang="en-GB" sz="16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11950F3-CAF0-4C79-8737-0BF3E576C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2" y="5821242"/>
                <a:ext cx="1887220" cy="6351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DEC22FD-6399-4435-9817-E1C77FD3421D}"/>
                  </a:ext>
                </a:extLst>
              </p:cNvPr>
              <p:cNvSpPr txBox="1"/>
              <p:nvPr/>
            </p:nvSpPr>
            <p:spPr>
              <a:xfrm>
                <a:off x="7262677" y="5801165"/>
                <a:ext cx="1734820" cy="637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DEC22FD-6399-4435-9817-E1C77FD3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677" y="5801165"/>
                <a:ext cx="1734820" cy="6378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9C76B1E-BE08-43FF-97F3-3D1202ADFE89}"/>
              </a:ext>
            </a:extLst>
          </p:cNvPr>
          <p:cNvCxnSpPr>
            <a:endCxn id="29" idx="0"/>
          </p:cNvCxnSpPr>
          <p:nvPr/>
        </p:nvCxnSpPr>
        <p:spPr>
          <a:xfrm>
            <a:off x="1215971" y="5334000"/>
            <a:ext cx="1" cy="45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DF2DB5EC-540B-43E7-9EC8-D322B3A0CDC6}"/>
              </a:ext>
            </a:extLst>
          </p:cNvPr>
          <p:cNvCxnSpPr>
            <a:cxnSpLocks/>
          </p:cNvCxnSpPr>
          <p:nvPr/>
        </p:nvCxnSpPr>
        <p:spPr>
          <a:xfrm flipH="1">
            <a:off x="4825198" y="5334000"/>
            <a:ext cx="0" cy="45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402BCB49-1E9A-400A-8325-01FC81E31757}"/>
              </a:ext>
            </a:extLst>
          </p:cNvPr>
          <p:cNvCxnSpPr>
            <a:cxnSpLocks/>
          </p:cNvCxnSpPr>
          <p:nvPr/>
        </p:nvCxnSpPr>
        <p:spPr>
          <a:xfrm>
            <a:off x="3117783" y="5334000"/>
            <a:ext cx="0" cy="45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C315531F-9735-4257-8329-87081B3EF758}"/>
              </a:ext>
            </a:extLst>
          </p:cNvPr>
          <p:cNvCxnSpPr/>
          <p:nvPr/>
        </p:nvCxnSpPr>
        <p:spPr>
          <a:xfrm>
            <a:off x="8322949" y="5371242"/>
            <a:ext cx="1" cy="45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39ABCCC4-9162-4BFA-89E2-0D37BC39D231}"/>
              </a:ext>
            </a:extLst>
          </p:cNvPr>
          <p:cNvCxnSpPr/>
          <p:nvPr/>
        </p:nvCxnSpPr>
        <p:spPr>
          <a:xfrm>
            <a:off x="6574074" y="5334000"/>
            <a:ext cx="1" cy="45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CAD0EB57-D725-4129-A904-2BCD55443334}"/>
              </a:ext>
            </a:extLst>
          </p:cNvPr>
          <p:cNvSpPr/>
          <p:nvPr/>
        </p:nvSpPr>
        <p:spPr>
          <a:xfrm>
            <a:off x="7621919" y="126542"/>
            <a:ext cx="472024" cy="45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A4023F4-0A0C-4C18-981B-E7EF793E2417}"/>
                  </a:ext>
                </a:extLst>
              </p:cNvPr>
              <p:cNvSpPr txBox="1"/>
              <p:nvPr/>
            </p:nvSpPr>
            <p:spPr>
              <a:xfrm>
                <a:off x="7631444" y="91385"/>
                <a:ext cx="47202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it-IT" sz="1200" b="0" i="1" dirty="0" smtClean="0">
                        <a:solidFill>
                          <a:schemeClr val="tx1">
                            <a:alpha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it-IT" sz="1200" b="0" i="0" dirty="0" smtClean="0">
                        <a:solidFill>
                          <a:schemeClr val="tx1">
                            <a:alpha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en-GB" dirty="0">
                    <a:solidFill>
                      <a:schemeClr val="tx1">
                        <a:alpha val="75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A4023F4-0A0C-4C18-981B-E7EF793E2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444" y="91385"/>
                <a:ext cx="47202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44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4" grpId="0"/>
      <p:bldP spid="25" grpId="0"/>
      <p:bldP spid="26" grpId="0"/>
      <p:bldP spid="27" grpId="0"/>
      <p:bldP spid="29" grpId="0"/>
      <p:bldP spid="31" grpId="0"/>
      <p:bldP spid="33" grpId="0"/>
      <p:bldP spid="35" grpId="0"/>
      <p:bldP spid="37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3AAA06D-75AC-4013-A7FE-D4050BE597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6538"/>
                <a:ext cx="8596668" cy="71120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Testing Toy Data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NLL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3AAA06D-75AC-4013-A7FE-D4050BE59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6538"/>
                <a:ext cx="8596668" cy="711200"/>
              </a:xfrm>
              <a:blipFill>
                <a:blip r:embed="rId2"/>
                <a:stretch>
                  <a:fillRect l="-2128" t="-13793" b="-23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735E6219-8233-4FFA-BD4D-8259E6005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93"/>
          <a:stretch/>
        </p:blipFill>
        <p:spPr>
          <a:xfrm>
            <a:off x="0" y="808080"/>
            <a:ext cx="4939223" cy="33343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A0E875-4389-4135-B796-B6F2DA1C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9"/>
          <a:stretch/>
        </p:blipFill>
        <p:spPr>
          <a:xfrm>
            <a:off x="5437255" y="407598"/>
            <a:ext cx="4572000" cy="398418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14D6BE4-E7BB-45BA-9F42-437A78413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84" y="4693690"/>
            <a:ext cx="3464919" cy="215386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98C08BB-0B72-4CF5-8637-F02615318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510" y="4579691"/>
            <a:ext cx="3597584" cy="223157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6244302-DD16-41A6-96A3-5D8AB6EAD091}"/>
              </a:ext>
            </a:extLst>
          </p:cNvPr>
          <p:cNvSpPr txBox="1"/>
          <p:nvPr/>
        </p:nvSpPr>
        <p:spPr>
          <a:xfrm>
            <a:off x="0" y="4176582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look at the outcasts: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8922A8D-E6C7-4A82-8C11-7F045139426D}"/>
              </a:ext>
            </a:extLst>
          </p:cNvPr>
          <p:cNvSpPr txBox="1"/>
          <p:nvPr/>
        </p:nvSpPr>
        <p:spPr>
          <a:xfrm>
            <a:off x="2885299" y="4474848"/>
            <a:ext cx="755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4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6665582-8256-4076-AB3E-EEA969C25A7E}"/>
              </a:ext>
            </a:extLst>
          </p:cNvPr>
          <p:cNvSpPr txBox="1"/>
          <p:nvPr/>
        </p:nvSpPr>
        <p:spPr>
          <a:xfrm>
            <a:off x="6528887" y="4474848"/>
            <a:ext cx="755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6 </a:t>
            </a:r>
          </a:p>
        </p:txBody>
      </p:sp>
    </p:spTree>
    <p:extLst>
      <p:ext uri="{BB962C8B-B14F-4D97-AF65-F5344CB8AC3E}">
        <p14:creationId xmlns:p14="http://schemas.microsoft.com/office/powerpoint/2010/main" val="199884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52BFC41-388A-4E13-8498-1340D3E6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38"/>
            <a:ext cx="8596668" cy="711200"/>
          </a:xfrm>
        </p:spPr>
        <p:txBody>
          <a:bodyPr>
            <a:normAutofit/>
          </a:bodyPr>
          <a:lstStyle/>
          <a:p>
            <a:r>
              <a:rPr lang="en-GB" dirty="0"/>
              <a:t>Testing Toy Data – Counting 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C9DE3C4-05CE-4982-8CE0-A8719F93CEA9}"/>
              </a:ext>
            </a:extLst>
          </p:cNvPr>
          <p:cNvSpPr/>
          <p:nvPr/>
        </p:nvSpPr>
        <p:spPr>
          <a:xfrm>
            <a:off x="6826359" y="4173476"/>
            <a:ext cx="2778473" cy="122518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53FD0334-3F01-4A92-AAE4-6FE21763D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3908" y="4229975"/>
                <a:ext cx="2690924" cy="11686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GB" dirty="0"/>
                  <a:t>Counting,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~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 , then, when normalising: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53FD0334-3F01-4A92-AAE4-6FE21763D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908" y="4229975"/>
                <a:ext cx="2690924" cy="1168687"/>
              </a:xfrm>
              <a:prstGeom prst="rect">
                <a:avLst/>
              </a:prstGeom>
              <a:blipFill>
                <a:blip r:embed="rId2"/>
                <a:stretch>
                  <a:fillRect l="-1357" t="-3646" r="-1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AFB2EA87-2592-4C29-B613-A57B3A298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0" y="873727"/>
            <a:ext cx="9533943" cy="52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6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ADEA47-D188-0E4B-9816-FA6802579C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70446" y="152575"/>
                <a:ext cx="6665375" cy="7077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Parameterization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Decay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ADEA47-D188-0E4B-9816-FA6802579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0446" y="152575"/>
                <a:ext cx="6665375" cy="707764"/>
              </a:xfrm>
              <a:blipFill>
                <a:blip r:embed="rId2"/>
                <a:stretch>
                  <a:fillRect l="-2742" t="-12069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0D9D3BF-7849-49FB-800C-62A8B7B0B623}"/>
                  </a:ext>
                </a:extLst>
              </p:cNvPr>
              <p:cNvSpPr txBox="1"/>
              <p:nvPr/>
            </p:nvSpPr>
            <p:spPr>
              <a:xfrm>
                <a:off x="158074" y="1068665"/>
                <a:ext cx="52757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The decay rate of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 baseline="30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p>
                      <m:sSupPr>
                        <m:ctrlPr>
                          <a:rPr lang="it-IT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𝐾</m:t>
                        </m:r>
                      </m:e>
                      <m:sup>
                        <m:r>
                          <a:rPr lang="it-IT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p>
                    <m:r>
                      <a:rPr lang="en-US" sz="1800" i="1" baseline="30000" dirty="0"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p>
                      <m:sSupPr>
                        <m:ctrlPr>
                          <a:rPr lang="it-IT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p>
                        <m:r>
                          <a:rPr lang="it-IT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it-IT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p>
                        <m:r>
                          <a:rPr lang="it-IT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 channel, </a:t>
                </a:r>
              </a:p>
              <a:p>
                <a:pPr algn="just"/>
                <a:r>
                  <a:rPr lang="en-US" dirty="0"/>
                  <a:t>as you know, depends on these angles</a:t>
                </a:r>
                <a:endParaRPr lang="en-GB" sz="1800" baseline="30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0D9D3BF-7849-49FB-800C-62A8B7B0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74" y="1068665"/>
                <a:ext cx="5275792" cy="646331"/>
              </a:xfrm>
              <a:prstGeom prst="rect">
                <a:avLst/>
              </a:prstGeom>
              <a:blipFill>
                <a:blip r:embed="rId3"/>
                <a:stretch>
                  <a:fillRect l="-1040" t="-5660" b="-13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8EB0C4-D6D4-4700-B925-555A3C0A3390}"/>
              </a:ext>
            </a:extLst>
          </p:cNvPr>
          <p:cNvSpPr txBox="1"/>
          <p:nvPr/>
        </p:nvSpPr>
        <p:spPr>
          <a:xfrm>
            <a:off x="7222517" y="3429000"/>
            <a:ext cx="1923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But HOW?</a:t>
            </a:r>
            <a:endParaRPr lang="en-GB" sz="2800" dirty="0">
              <a:solidFill>
                <a:srgbClr val="00B0F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D96F59-A185-496B-B905-036C35056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985" y="1814752"/>
            <a:ext cx="5657636" cy="3569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236C039-5AF5-4190-B377-B96D8BE646BC}"/>
                  </a:ext>
                </a:extLst>
              </p:cNvPr>
              <p:cNvSpPr txBox="1"/>
              <p:nvPr/>
            </p:nvSpPr>
            <p:spPr>
              <a:xfrm>
                <a:off x="796635" y="5383893"/>
                <a:ext cx="471747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05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De Cian M. Track Reconstruction Efficiency and Analysis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05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05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GB" sz="105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GB" sz="105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it-IT" sz="105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05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GB" sz="105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∗0</m:t>
                        </m:r>
                      </m:sup>
                    </m:sSup>
                    <m:sSup>
                      <m:sSupPr>
                        <m:ctrlPr>
                          <a:rPr lang="it-IT" sz="105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05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GB" sz="105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it-IT" sz="105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05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GB" sz="105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GB" sz="105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at the </a:t>
                </a:r>
                <a:r>
                  <a:rPr lang="en-GB" sz="1050" dirty="0" err="1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LHCb</a:t>
                </a:r>
                <a:r>
                  <a:rPr lang="en-GB" sz="105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Experiment. 2013, Sep</a:t>
                </a:r>
                <a:endParaRPr lang="en-GB" sz="105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236C039-5AF5-4190-B377-B96D8BE6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35" y="5383893"/>
                <a:ext cx="4717474" cy="430887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20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DC6F797-3C35-43F2-BA23-E6DF8982ED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446" y="152575"/>
                <a:ext cx="6665375" cy="70776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Parameterization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Decay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DC6F797-3C35-43F2-BA23-E6DF8982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46" y="152575"/>
                <a:ext cx="6665375" cy="707764"/>
              </a:xfrm>
              <a:prstGeom prst="rect">
                <a:avLst/>
              </a:prstGeom>
              <a:blipFill>
                <a:blip r:embed="rId5"/>
                <a:stretch>
                  <a:fillRect l="-2742" t="-12069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420C63E-E8EC-4B3E-91A9-75E247BF5AE4}"/>
                  </a:ext>
                </a:extLst>
              </p:cNvPr>
              <p:cNvSpPr txBox="1"/>
              <p:nvPr/>
            </p:nvSpPr>
            <p:spPr>
              <a:xfrm>
                <a:off x="478198" y="1240986"/>
                <a:ext cx="435901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t-IT" sz="16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it-IT" sz="1600" b="0" i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∗0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16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420C63E-E8EC-4B3E-91A9-75E247BF5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8" y="1240986"/>
                <a:ext cx="4359014" cy="618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7148A09-62E7-4332-82A2-183E838801F4}"/>
                  </a:ext>
                </a:extLst>
              </p:cNvPr>
              <p:cNvSpPr txBox="1"/>
              <p:nvPr/>
            </p:nvSpPr>
            <p:spPr>
              <a:xfrm>
                <a:off x="5006858" y="1234876"/>
                <a:ext cx="4555874" cy="710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1600" b="0" i="0" smtClean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it-IT" sz="1600" b="0" i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1600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∗0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16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7148A09-62E7-4332-82A2-183E83880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58" y="1234876"/>
                <a:ext cx="4555874" cy="7105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5815EDA-0991-4469-A9D5-068D7EC4EE6A}"/>
              </a:ext>
            </a:extLst>
          </p:cNvPr>
          <p:cNvCxnSpPr>
            <a:cxnSpLocks/>
          </p:cNvCxnSpPr>
          <p:nvPr/>
        </p:nvCxnSpPr>
        <p:spPr>
          <a:xfrm>
            <a:off x="2989487" y="2003468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E224F57-3488-47BD-B213-22E38B54B24A}"/>
              </a:ext>
            </a:extLst>
          </p:cNvPr>
          <p:cNvCxnSpPr>
            <a:cxnSpLocks/>
          </p:cNvCxnSpPr>
          <p:nvPr/>
        </p:nvCxnSpPr>
        <p:spPr>
          <a:xfrm>
            <a:off x="6951599" y="2003468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C4190CD-B7DA-4BC7-9323-AF4AB8C9824A}"/>
                  </a:ext>
                </a:extLst>
              </p:cNvPr>
              <p:cNvSpPr txBox="1"/>
              <p:nvPr/>
            </p:nvSpPr>
            <p:spPr>
              <a:xfrm>
                <a:off x="3950558" y="2522953"/>
                <a:ext cx="2017663" cy="634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C4190CD-B7DA-4BC7-9323-AF4AB8C9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8" y="2522953"/>
                <a:ext cx="2017663" cy="634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226303D-70AB-4940-A114-A5A660822884}"/>
                  </a:ext>
                </a:extLst>
              </p:cNvPr>
              <p:cNvSpPr txBox="1"/>
              <p:nvPr/>
            </p:nvSpPr>
            <p:spPr>
              <a:xfrm>
                <a:off x="1231106" y="3963510"/>
                <a:ext cx="7551504" cy="942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22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22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2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  <m:r>
                            <a:rPr lang="it-IT" sz="2200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22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m:rPr>
                                  <m:lit/>
                                </m:r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20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2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den>
                      </m:f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226303D-70AB-4940-A114-A5A660822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06" y="3963510"/>
                <a:ext cx="7551504" cy="942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8FED6C93-D03C-4F5C-A2B9-E49B52D604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721" y="5146078"/>
            <a:ext cx="8333237" cy="487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713649C-4630-4B8A-83D1-7ABD0AF76089}"/>
                  </a:ext>
                </a:extLst>
              </p:cNvPr>
              <p:cNvSpPr txBox="1"/>
              <p:nvPr/>
            </p:nvSpPr>
            <p:spPr>
              <a:xfrm>
                <a:off x="359794" y="5146078"/>
                <a:ext cx="7781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713649C-4630-4B8A-83D1-7ABD0AF7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4" y="5146078"/>
                <a:ext cx="77816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A3DCD06A-0E11-46E7-9703-435578064BE1}"/>
              </a:ext>
            </a:extLst>
          </p:cNvPr>
          <p:cNvSpPr/>
          <p:nvPr/>
        </p:nvSpPr>
        <p:spPr>
          <a:xfrm>
            <a:off x="3972866" y="2515228"/>
            <a:ext cx="2017663" cy="7105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6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9" grpId="0"/>
      <p:bldP spid="23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8A22-8940-49B8-B4E3-DE50F919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51" y="1199548"/>
            <a:ext cx="4785489" cy="815028"/>
          </a:xfrm>
        </p:spPr>
        <p:txBody>
          <a:bodyPr/>
          <a:lstStyle/>
          <a:p>
            <a:r>
              <a:rPr lang="en-US" dirty="0"/>
              <a:t>Can we simplify this?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90A7-255A-4C8A-AD12-51843AB7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43" y="2164974"/>
            <a:ext cx="4490270" cy="3986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5"/>
                </a:solidFill>
              </a:rPr>
              <a:t>A: YES, assuming massless muons</a:t>
            </a:r>
          </a:p>
          <a:p>
            <a:pPr marL="0" indent="0">
              <a:buNone/>
            </a:pPr>
            <a:endParaRPr lang="en-US" b="1" dirty="0">
              <a:solidFill>
                <a:srgbClr val="B3563D"/>
              </a:solidFill>
            </a:endParaRP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27001-3C9A-4FCC-82D6-6EFCB4ED2130}"/>
                  </a:ext>
                </a:extLst>
              </p:cNvPr>
              <p:cNvSpPr txBox="1"/>
              <p:nvPr/>
            </p:nvSpPr>
            <p:spPr>
              <a:xfrm>
                <a:off x="678458" y="4025418"/>
                <a:ext cx="6677158" cy="1346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1000" b="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GB" sz="2000" dirty="0"/>
                  <a:t>(from </a:t>
                </a:r>
                <a:r>
                  <a:rPr lang="it-IT" sz="2000" dirty="0" err="1"/>
                  <a:t>normalisation</a:t>
                </a:r>
                <a:r>
                  <a:rPr lang="it-IT" sz="2000" dirty="0"/>
                  <a:t> of </a:t>
                </a:r>
                <a:r>
                  <a:rPr lang="it-IT" sz="2000" dirty="0" err="1"/>
                  <a:t>dilepton</a:t>
                </a:r>
                <a:r>
                  <a:rPr lang="it-IT" sz="2000" dirty="0"/>
                  <a:t> mass </a:t>
                </a:r>
                <a:r>
                  <a:rPr lang="it-IT" sz="2000" dirty="0" err="1"/>
                  <a:t>distribution</a:t>
                </a:r>
                <a:r>
                  <a:rPr lang="it-IT" sz="2000" dirty="0"/>
                  <a:t>)</a:t>
                </a:r>
                <a:endParaRPr lang="en-GB" sz="2000" dirty="0"/>
              </a:p>
              <a:p>
                <a:endParaRPr lang="en-GB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0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00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  <m:r>
                                <a:rPr lang="it-IT" sz="2000" b="0" i="0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2000" b="0" i="1" smtClean="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it-IT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sz="20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it-IT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0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27001-3C9A-4FCC-82D6-6EFCB4ED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8" y="4025418"/>
                <a:ext cx="6677158" cy="1346779"/>
              </a:xfrm>
              <a:prstGeom prst="rect">
                <a:avLst/>
              </a:prstGeom>
              <a:blipFill>
                <a:blip r:embed="rId2"/>
                <a:stretch>
                  <a:fillRect l="-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>
            <a:extLst>
              <a:ext uri="{FF2B5EF4-FFF2-40B4-BE49-F238E27FC236}">
                <a16:creationId xmlns:a16="http://schemas.microsoft.com/office/drawing/2014/main" id="{3844C026-768B-4AFD-B0B4-228137BD0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8954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DCDECC2-EAA9-4B3F-9B8A-F8AB2B49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3" y="215758"/>
            <a:ext cx="8333237" cy="487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165D381-A31E-4DD0-B8D6-E8DFB4EAAA9F}"/>
                  </a:ext>
                </a:extLst>
              </p:cNvPr>
              <p:cNvSpPr txBox="1"/>
              <p:nvPr/>
            </p:nvSpPr>
            <p:spPr>
              <a:xfrm>
                <a:off x="-89321" y="216906"/>
                <a:ext cx="7781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165D381-A31E-4DD0-B8D6-E8DFB4EAA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321" y="216906"/>
                <a:ext cx="7781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D9A92E0E-FAB6-4CA9-BFDF-ACE4A6D6D7E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20" y="254920"/>
            <a:ext cx="405479" cy="412826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2C28C3C6-5EDE-4934-8B94-1893E9C2BDB7}"/>
              </a:ext>
            </a:extLst>
          </p:cNvPr>
          <p:cNvSpPr/>
          <p:nvPr/>
        </p:nvSpPr>
        <p:spPr>
          <a:xfrm>
            <a:off x="2476500" y="67262"/>
            <a:ext cx="2295525" cy="88914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magine 11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0A957C28-4545-4947-AD79-07E10151021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" y="257276"/>
            <a:ext cx="453449" cy="461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4ED34C7-C18E-4B5A-9417-83514AE1C155}"/>
                  </a:ext>
                </a:extLst>
              </p:cNvPr>
              <p:cNvSpPr txBox="1"/>
              <p:nvPr/>
            </p:nvSpPr>
            <p:spPr>
              <a:xfrm>
                <a:off x="247186" y="55022"/>
                <a:ext cx="7781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4ED34C7-C18E-4B5A-9417-83514AE1C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86" y="55022"/>
                <a:ext cx="77816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D29292C-87E8-4415-AAE9-2D5ABDD3041C}"/>
                  </a:ext>
                </a:extLst>
              </p:cNvPr>
              <p:cNvSpPr txBox="1"/>
              <p:nvPr/>
            </p:nvSpPr>
            <p:spPr>
              <a:xfrm>
                <a:off x="678458" y="2672715"/>
                <a:ext cx="23063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𝑆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6</m:t>
                        </m:r>
                      </m:sub>
                      <m:sup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GB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GB" sz="2000" dirty="0"/>
                  <a:t>vanishes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D29292C-87E8-4415-AAE9-2D5ABDD3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8" y="2672715"/>
                <a:ext cx="2306320" cy="400110"/>
              </a:xfrm>
              <a:prstGeom prst="rect">
                <a:avLst/>
              </a:prstGeom>
              <a:blipFill>
                <a:blip r:embed="rId7"/>
                <a:stretch>
                  <a:fillRect l="-2375" t="-909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6EE4B47-1EBE-4B18-ABC9-78063B3459AA}"/>
                  </a:ext>
                </a:extLst>
              </p:cNvPr>
              <p:cNvSpPr txBox="1"/>
              <p:nvPr/>
            </p:nvSpPr>
            <p:spPr>
              <a:xfrm>
                <a:off x="688843" y="3175039"/>
                <a:ext cx="17676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6EE4B47-1EBE-4B18-ABC9-78063B34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3" y="3175039"/>
                <a:ext cx="1767615" cy="400110"/>
              </a:xfrm>
              <a:prstGeom prst="rect">
                <a:avLst/>
              </a:prstGeom>
              <a:blipFill>
                <a:blip r:embed="rId8"/>
                <a:stretch>
                  <a:fillRect l="-3103" t="-4615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B0EC98D-D973-44A4-ABBB-7C0DC65F5499}"/>
                  </a:ext>
                </a:extLst>
              </p:cNvPr>
              <p:cNvSpPr txBox="1"/>
              <p:nvPr/>
            </p:nvSpPr>
            <p:spPr>
              <a:xfrm>
                <a:off x="678458" y="3677363"/>
                <a:ext cx="1778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B0EC98D-D973-44A4-ABBB-7C0DC65F5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8" y="3677363"/>
                <a:ext cx="1778000" cy="400110"/>
              </a:xfrm>
              <a:prstGeom prst="rect">
                <a:avLst/>
              </a:prstGeom>
              <a:blipFill>
                <a:blip r:embed="rId9"/>
                <a:stretch>
                  <a:fillRect l="-3082" t="-4545" b="-2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1" grpId="0" animBg="1"/>
      <p:bldP spid="13" grpId="0"/>
      <p:bldP spid="15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3BCF-220E-A74C-A04B-9F22FD7B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02537" cy="927316"/>
          </a:xfrm>
        </p:spPr>
        <p:txBody>
          <a:bodyPr>
            <a:normAutofit/>
          </a:bodyPr>
          <a:lstStyle/>
          <a:p>
            <a:r>
              <a:rPr lang="en-US" dirty="0"/>
              <a:t>CP – Averaged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45FC270-95C7-4F65-AFBC-49DF30F101AC}"/>
                  </a:ext>
                </a:extLst>
              </p:cNvPr>
              <p:cNvSpPr txBox="1"/>
              <p:nvPr/>
            </p:nvSpPr>
            <p:spPr>
              <a:xfrm>
                <a:off x="0" y="752769"/>
                <a:ext cx="10042357" cy="3574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</m:t>
                      </m:r>
                      <m:f>
                        <m:f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/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r>
                            <a:rPr lang="it-IT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𝜙</m:t>
                          </m:r>
                        </m:den>
                      </m:f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32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𝐿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+ 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+ 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m:rPr>
                          <m:sty m:val="p"/>
                        </m:rPr>
                        <a:rPr lang="it-IT" sz="1600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𝓁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+ 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].</m:t>
                      </m:r>
                    </m:oMath>
                  </m:oMathPara>
                </a14:m>
                <a:endParaRPr lang="it-IT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45FC270-95C7-4F65-AFBC-49DF30F10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2769"/>
                <a:ext cx="10042357" cy="3574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ED30BDE-F62A-4761-B6D8-C00AF233F941}"/>
                  </a:ext>
                </a:extLst>
              </p:cNvPr>
              <p:cNvSpPr txBox="1"/>
              <p:nvPr/>
            </p:nvSpPr>
            <p:spPr>
              <a:xfrm>
                <a:off x="94291" y="3862883"/>
                <a:ext cx="3809554" cy="1099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200"/>
                  </a:spcAft>
                </a:pP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5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it-IT" sz="15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sub>
                    </m:sSub>
                    <m:r>
                      <a:rPr lang="it-IT" sz="1500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it-IT" sz="15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is</a:t>
                </a: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the </a:t>
                </a:r>
                <a:r>
                  <a:rPr lang="it-IT" sz="15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longitudinal</a:t>
                </a: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it-IT" sz="15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polarisation</a:t>
                </a: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 </a:t>
                </a:r>
                <a:r>
                  <a:rPr lang="it-IT" sz="15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fraction</a:t>
                </a: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5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sSup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𝐾</m:t>
                        </m:r>
                      </m:e>
                      <m:sup>
                        <m:r>
                          <a:rPr lang="it-IT" sz="15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mbria Math" panose="02040503050406030204" pitchFamily="18" charset="0"/>
                          </a:rPr>
                          <m:t>∗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0</m:t>
                        </m:r>
                      </m:sup>
                    </m:sSup>
                  </m:oMath>
                </a14:m>
                <a:r>
                  <a:rPr lang="it-IT" sz="15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:</a:t>
                </a:r>
                <a:endParaRPr lang="it-IT" sz="1500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15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it-IT" sz="15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it-IT" sz="15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it-IT" sz="15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it-IT" sz="15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5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15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5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15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it-IT" sz="15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ED30BDE-F62A-4761-B6D8-C00AF233F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1" y="3862883"/>
                <a:ext cx="3809554" cy="1099212"/>
              </a:xfrm>
              <a:prstGeom prst="rect">
                <a:avLst/>
              </a:prstGeom>
              <a:blipFill>
                <a:blip r:embed="rId3"/>
                <a:stretch>
                  <a:fillRect l="-640" t="-3889" r="-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28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3BCF-220E-A74C-A04B-9F22FD7B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02537" cy="927316"/>
          </a:xfrm>
        </p:spPr>
        <p:txBody>
          <a:bodyPr>
            <a:normAutofit/>
          </a:bodyPr>
          <a:lstStyle/>
          <a:p>
            <a:r>
              <a:rPr lang="en-US" dirty="0"/>
              <a:t>CP – Averaged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45FC270-95C7-4F65-AFBC-49DF30F101AC}"/>
                  </a:ext>
                </a:extLst>
              </p:cNvPr>
              <p:cNvSpPr txBox="1"/>
              <p:nvPr/>
            </p:nvSpPr>
            <p:spPr>
              <a:xfrm>
                <a:off x="0" y="752769"/>
                <a:ext cx="10042357" cy="3574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</m:t>
                      </m:r>
                      <m:f>
                        <m:f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/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r>
                            <a:rPr lang="it-IT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𝜙</m:t>
                          </m:r>
                        </m:den>
                      </m:f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32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6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6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F4910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F4910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F4910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FFCC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FFCC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FFCC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𝟔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𝟕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m:rPr>
                          <m:sty m:val="p"/>
                        </m:rPr>
                        <a:rPr lang="it-IT" sz="1600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𝓁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6600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6600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6600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𝟖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C00C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CC00C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CC00C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𝟗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].</m:t>
                      </m:r>
                    </m:oMath>
                  </m:oMathPara>
                </a14:m>
                <a:endParaRPr lang="it-IT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45FC270-95C7-4F65-AFBC-49DF30F10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2769"/>
                <a:ext cx="10042357" cy="3574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788216-BFE7-4255-B391-20971D6D7EC6}"/>
              </a:ext>
            </a:extLst>
          </p:cNvPr>
          <p:cNvSpPr txBox="1"/>
          <p:nvPr/>
        </p:nvSpPr>
        <p:spPr>
          <a:xfrm>
            <a:off x="3903845" y="4166234"/>
            <a:ext cx="5511968" cy="1828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it-IT" sz="11500" dirty="0">
                <a:solidFill>
                  <a:schemeClr val="accent2">
                    <a:lumMod val="60000"/>
                    <a:lumOff val="40000"/>
                    <a:alpha val="34000"/>
                  </a:schemeClr>
                </a:solidFill>
                <a:effectLst/>
                <a:latin typeface="Arial Narrow" panose="020B0606020202030204" pitchFamily="34" charset="0"/>
                <a:ea typeface="MS Mincho" panose="02020609040205080304" pitchFamily="49" charset="-128"/>
              </a:rPr>
              <a:t>(</a:t>
            </a:r>
            <a:r>
              <a:rPr lang="it-IT" sz="9600" dirty="0">
                <a:solidFill>
                  <a:schemeClr val="accent2">
                    <a:lumMod val="60000"/>
                    <a:lumOff val="40000"/>
                    <a:alpha val="34000"/>
                  </a:schemeClr>
                </a:solidFill>
                <a:effectLst/>
                <a:latin typeface="Arial Narrow" panose="020B0606020202030204" pitchFamily="34" charset="0"/>
                <a:ea typeface="MS Mincho" panose="02020609040205080304" pitchFamily="49" charset="-128"/>
              </a:rPr>
              <a:t>               </a:t>
            </a:r>
            <a:r>
              <a:rPr lang="it-IT" sz="11500" dirty="0">
                <a:solidFill>
                  <a:schemeClr val="accent2">
                    <a:lumMod val="60000"/>
                    <a:lumOff val="40000"/>
                    <a:alpha val="34000"/>
                  </a:schemeClr>
                </a:solidFill>
                <a:effectLst/>
                <a:latin typeface="Arial Narrow" panose="020B0606020202030204" pitchFamily="34" charset="0"/>
                <a:ea typeface="MS Mincho" panose="02020609040205080304" pitchFamily="49" charset="-128"/>
              </a:rPr>
              <a:t>)</a:t>
            </a:r>
            <a:endParaRPr lang="it-IT" sz="5400" dirty="0">
              <a:solidFill>
                <a:schemeClr val="accent2">
                  <a:lumMod val="60000"/>
                  <a:lumOff val="40000"/>
                  <a:alpha val="34000"/>
                </a:schemeClr>
              </a:solidFill>
              <a:effectLst/>
              <a:latin typeface="Arial Narrow" panose="020B0606020202030204" pitchFamily="34" charset="0"/>
              <a:ea typeface="MS Mincho" panose="020206090402050803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1A40EBF-EA06-4535-AF44-36EA4E7B8D28}"/>
                  </a:ext>
                </a:extLst>
              </p:cNvPr>
              <p:cNvSpPr txBox="1"/>
              <p:nvPr/>
            </p:nvSpPr>
            <p:spPr>
              <a:xfrm>
                <a:off x="4394732" y="4630881"/>
                <a:ext cx="4530194" cy="1283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Frequent in literature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forward-backwards asymmetry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𝐹𝐵</m:t>
                        </m:r>
                      </m:sub>
                    </m:sSub>
                  </m:oMath>
                </a14:m>
                <a:r>
                  <a:rPr lang="en-GB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transverse polarisation asymmetry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it-IT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it-IT" sz="1400" i="1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:</a:t>
                </a:r>
              </a:p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𝐹𝐵</m:t>
                          </m:r>
                        </m:sub>
                      </m:sSub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it-I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 </m:t>
                      </m:r>
                      <m:r>
                        <a:rPr lang="it-IT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</m:t>
                      </m:r>
                      <m:sSubSup>
                        <m:sSubSupPr>
                          <m:ctrlPr>
                            <a:rPr lang="it-I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it-I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it-I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sz="14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1A40EBF-EA06-4535-AF44-36EA4E7B8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32" y="4630881"/>
                <a:ext cx="4530194" cy="1283878"/>
              </a:xfrm>
              <a:prstGeom prst="rect">
                <a:avLst/>
              </a:prstGeom>
              <a:blipFill>
                <a:blip r:embed="rId3"/>
                <a:stretch>
                  <a:fillRect l="-404" t="-952" r="-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D7D5477-603C-4593-843E-3D5E456956E8}"/>
                  </a:ext>
                </a:extLst>
              </p:cNvPr>
              <p:cNvSpPr txBox="1"/>
              <p:nvPr/>
            </p:nvSpPr>
            <p:spPr>
              <a:xfrm>
                <a:off x="94291" y="3862883"/>
                <a:ext cx="3809554" cy="1099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200"/>
                  </a:spcAft>
                </a:pP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5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𝑭</m:t>
                        </m:r>
                      </m:e>
                      <m:sub>
                        <m:r>
                          <a:rPr lang="it-IT" sz="15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𝑳</m:t>
                        </m:r>
                      </m:sub>
                    </m:sSub>
                    <m:r>
                      <a:rPr lang="it-IT" sz="1500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it-IT" sz="15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is</a:t>
                </a: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the </a:t>
                </a:r>
                <a:r>
                  <a:rPr lang="it-IT" sz="15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longitudinal</a:t>
                </a: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it-IT" sz="15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polarisation</a:t>
                </a: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 </a:t>
                </a:r>
                <a:r>
                  <a:rPr lang="it-IT" sz="15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fraction</a:t>
                </a: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5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sSup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𝐾</m:t>
                        </m:r>
                      </m:e>
                      <m:sup>
                        <m:r>
                          <a:rPr lang="it-IT" sz="15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mbria Math" panose="02040503050406030204" pitchFamily="18" charset="0"/>
                          </a:rPr>
                          <m:t>∗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0</m:t>
                        </m:r>
                      </m:sup>
                    </m:sSup>
                  </m:oMath>
                </a14:m>
                <a:r>
                  <a:rPr lang="it-IT" sz="15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:</a:t>
                </a:r>
                <a:endParaRPr lang="it-IT" sz="1500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5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15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it-IT" sz="15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𝑳</m:t>
                          </m:r>
                        </m:sub>
                      </m:sSub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it-IT" sz="15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it-IT" sz="15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it-IT" sz="15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5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15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it-IT" sz="15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D7D5477-603C-4593-843E-3D5E45695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1" y="3862883"/>
                <a:ext cx="3809554" cy="1099212"/>
              </a:xfrm>
              <a:prstGeom prst="rect">
                <a:avLst/>
              </a:prstGeom>
              <a:blipFill>
                <a:blip r:embed="rId4"/>
                <a:stretch>
                  <a:fillRect l="-640" t="-3889" r="-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9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3BCF-220E-A74C-A04B-9F22FD7B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02537" cy="927316"/>
          </a:xfrm>
        </p:spPr>
        <p:txBody>
          <a:bodyPr>
            <a:normAutofit/>
          </a:bodyPr>
          <a:lstStyle/>
          <a:p>
            <a:r>
              <a:rPr lang="en-US" dirty="0"/>
              <a:t>CP – Averaged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45FC270-95C7-4F65-AFBC-49DF30F101AC}"/>
                  </a:ext>
                </a:extLst>
              </p:cNvPr>
              <p:cNvSpPr txBox="1"/>
              <p:nvPr/>
            </p:nvSpPr>
            <p:spPr>
              <a:xfrm>
                <a:off x="0" y="752769"/>
                <a:ext cx="10042357" cy="3805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</m:t>
                      </m:r>
                      <m:f>
                        <m:f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/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r>
                            <a:rPr lang="it-IT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𝜙</m:t>
                          </m:r>
                        </m:den>
                      </m:f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32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6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6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F4910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F4910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F4910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FFCC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FFCC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FFCC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</m:t>
                      </m:r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it-IT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𝑭𝑩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𝟕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m:rPr>
                          <m:sty m:val="p"/>
                        </m:rPr>
                        <a:rPr lang="it-IT" sz="1600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𝓁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6600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6600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6600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𝟖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</m:t>
                      </m:r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C00C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CC00C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CC00C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𝟗</m:t>
                          </m:r>
                        </m:sub>
                      </m:sSub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].</m:t>
                      </m:r>
                    </m:oMath>
                  </m:oMathPara>
                </a14:m>
                <a:endParaRPr lang="it-IT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45FC270-95C7-4F65-AFBC-49DF30F10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2769"/>
                <a:ext cx="10042357" cy="3805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F4BBCC10-86C6-4B1E-986F-EECC013FFF91}"/>
              </a:ext>
            </a:extLst>
          </p:cNvPr>
          <p:cNvSpPr txBox="1"/>
          <p:nvPr/>
        </p:nvSpPr>
        <p:spPr>
          <a:xfrm>
            <a:off x="3903845" y="4166234"/>
            <a:ext cx="5511968" cy="1828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it-IT" sz="11500" dirty="0">
                <a:solidFill>
                  <a:schemeClr val="accent2">
                    <a:lumMod val="60000"/>
                    <a:lumOff val="40000"/>
                    <a:alpha val="34000"/>
                  </a:schemeClr>
                </a:solidFill>
                <a:effectLst/>
                <a:latin typeface="Arial Narrow" panose="020B0606020202030204" pitchFamily="34" charset="0"/>
                <a:ea typeface="MS Mincho" panose="02020609040205080304" pitchFamily="49" charset="-128"/>
              </a:rPr>
              <a:t>(</a:t>
            </a:r>
            <a:r>
              <a:rPr lang="it-IT" sz="9600" dirty="0">
                <a:solidFill>
                  <a:schemeClr val="accent2">
                    <a:lumMod val="60000"/>
                    <a:lumOff val="40000"/>
                    <a:alpha val="34000"/>
                  </a:schemeClr>
                </a:solidFill>
                <a:effectLst/>
                <a:latin typeface="Arial Narrow" panose="020B0606020202030204" pitchFamily="34" charset="0"/>
                <a:ea typeface="MS Mincho" panose="02020609040205080304" pitchFamily="49" charset="-128"/>
              </a:rPr>
              <a:t>               </a:t>
            </a:r>
            <a:r>
              <a:rPr lang="it-IT" sz="11500" dirty="0">
                <a:solidFill>
                  <a:schemeClr val="accent2">
                    <a:lumMod val="60000"/>
                    <a:lumOff val="40000"/>
                    <a:alpha val="34000"/>
                  </a:schemeClr>
                </a:solidFill>
                <a:effectLst/>
                <a:latin typeface="Arial Narrow" panose="020B0606020202030204" pitchFamily="34" charset="0"/>
                <a:ea typeface="MS Mincho" panose="02020609040205080304" pitchFamily="49" charset="-128"/>
              </a:rPr>
              <a:t>)</a:t>
            </a:r>
            <a:endParaRPr lang="it-IT" sz="5400" dirty="0">
              <a:solidFill>
                <a:schemeClr val="accent2">
                  <a:lumMod val="60000"/>
                  <a:lumOff val="40000"/>
                  <a:alpha val="34000"/>
                </a:schemeClr>
              </a:solidFill>
              <a:effectLst/>
              <a:latin typeface="Arial Narrow" panose="020B0606020202030204" pitchFamily="34" charset="0"/>
              <a:ea typeface="MS Mincho" panose="020206090402050803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E28175B-819A-4B0B-B69C-B94859A0AE56}"/>
                  </a:ext>
                </a:extLst>
              </p:cNvPr>
              <p:cNvSpPr txBox="1"/>
              <p:nvPr/>
            </p:nvSpPr>
            <p:spPr>
              <a:xfrm>
                <a:off x="4394732" y="4630881"/>
                <a:ext cx="4530194" cy="1283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Frequent in literature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forward-backwards asymmetry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𝐹𝐵</m:t>
                        </m:r>
                      </m:sub>
                    </m:sSub>
                  </m:oMath>
                </a14:m>
                <a:r>
                  <a:rPr lang="en-GB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transverse polarisation asymmetry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it-IT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it-IT" sz="1400" i="1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:</a:t>
                </a:r>
              </a:p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𝐹𝐵</m:t>
                          </m:r>
                        </m:sub>
                      </m:sSub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it-I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 </m:t>
                      </m:r>
                      <m:r>
                        <a:rPr lang="it-IT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</m:t>
                      </m:r>
                      <m:sSubSup>
                        <m:sSubSupPr>
                          <m:ctrlPr>
                            <a:rPr lang="it-I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it-I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it-I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sz="14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E28175B-819A-4B0B-B69C-B94859A0A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32" y="4630881"/>
                <a:ext cx="4530194" cy="1283878"/>
              </a:xfrm>
              <a:prstGeom prst="rect">
                <a:avLst/>
              </a:prstGeom>
              <a:blipFill>
                <a:blip r:embed="rId3"/>
                <a:stretch>
                  <a:fillRect l="-404" t="-952" r="-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A7C4AD4-25E0-4835-83EB-6A517F78B1C8}"/>
                  </a:ext>
                </a:extLst>
              </p:cNvPr>
              <p:cNvSpPr txBox="1"/>
              <p:nvPr/>
            </p:nvSpPr>
            <p:spPr>
              <a:xfrm>
                <a:off x="94291" y="3862883"/>
                <a:ext cx="3809554" cy="1099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200"/>
                  </a:spcAft>
                </a:pP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5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𝑭</m:t>
                        </m:r>
                      </m:e>
                      <m:sub>
                        <m:r>
                          <a:rPr lang="it-IT" sz="15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𝑳</m:t>
                        </m:r>
                      </m:sub>
                    </m:sSub>
                    <m:r>
                      <a:rPr lang="it-IT" sz="1500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it-IT" sz="15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is</a:t>
                </a: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the </a:t>
                </a:r>
                <a:r>
                  <a:rPr lang="it-IT" sz="15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longitudinal</a:t>
                </a: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it-IT" sz="15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polarisation</a:t>
                </a: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 </a:t>
                </a:r>
                <a:r>
                  <a:rPr lang="it-IT" sz="15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fraction</a:t>
                </a:r>
                <a:r>
                  <a:rPr lang="it-IT" sz="15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5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sSup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𝐾</m:t>
                        </m:r>
                      </m:e>
                      <m:sup>
                        <m:r>
                          <a:rPr lang="it-IT" sz="15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mbria Math" panose="02040503050406030204" pitchFamily="18" charset="0"/>
                          </a:rPr>
                          <m:t>∗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0</m:t>
                        </m:r>
                      </m:sup>
                    </m:sSup>
                  </m:oMath>
                </a14:m>
                <a:r>
                  <a:rPr lang="it-IT" sz="15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:</a:t>
                </a:r>
                <a:endParaRPr lang="it-IT" sz="1500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5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15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it-IT" sz="15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𝑳</m:t>
                          </m:r>
                        </m:sub>
                      </m:sSub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it-IT" sz="15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it-IT" sz="15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it-IT" sz="15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5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GB" sz="1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it-IT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15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it-IT" sz="15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A7C4AD4-25E0-4835-83EB-6A517F78B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1" y="3862883"/>
                <a:ext cx="3809554" cy="1099212"/>
              </a:xfrm>
              <a:prstGeom prst="rect">
                <a:avLst/>
              </a:prstGeom>
              <a:blipFill>
                <a:blip r:embed="rId4"/>
                <a:stretch>
                  <a:fillRect l="-640" t="-3889" r="-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42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5DF8F46-9A55-4433-8E5F-BA4E67D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" y="1023570"/>
            <a:ext cx="5035344" cy="672340"/>
          </a:xfrm>
        </p:spPr>
        <p:txBody>
          <a:bodyPr>
            <a:normAutofit/>
          </a:bodyPr>
          <a:lstStyle/>
          <a:p>
            <a:r>
              <a:rPr lang="en-US" dirty="0"/>
              <a:t>How do we find them?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02A7F-A4B8-4873-AE32-D04E64E0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1680449"/>
            <a:ext cx="7161742" cy="577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First, project: integrate, integrate and integrate!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D7B863C-4FAB-432D-9C9D-BA5E2D0F1C98}"/>
                  </a:ext>
                </a:extLst>
              </p:cNvPr>
              <p:cNvSpPr txBox="1"/>
              <p:nvPr/>
            </p:nvSpPr>
            <p:spPr>
              <a:xfrm>
                <a:off x="2489820" y="413022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D7B863C-4FAB-432D-9C9D-BA5E2D0F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20" y="413022"/>
                <a:ext cx="603115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94806E7-8DE9-4A43-80B0-E81C549ACC6C}"/>
                  </a:ext>
                </a:extLst>
              </p:cNvPr>
              <p:cNvSpPr txBox="1"/>
              <p:nvPr/>
            </p:nvSpPr>
            <p:spPr>
              <a:xfrm>
                <a:off x="622110" y="366856"/>
                <a:ext cx="18514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Observables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94806E7-8DE9-4A43-80B0-E81C549A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10" y="366856"/>
                <a:ext cx="1851499" cy="461665"/>
              </a:xfrm>
              <a:prstGeom prst="rect">
                <a:avLst/>
              </a:prstGeom>
              <a:blipFill>
                <a:blip r:embed="rId3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088DF9F-9220-45A3-9017-06B89AD32156}"/>
                  </a:ext>
                </a:extLst>
              </p:cNvPr>
              <p:cNvSpPr txBox="1"/>
              <p:nvPr/>
            </p:nvSpPr>
            <p:spPr>
              <a:xfrm>
                <a:off x="3092935" y="413022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088DF9F-9220-45A3-9017-06B89AD32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35" y="413022"/>
                <a:ext cx="603115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284021B-873D-4C8B-99B8-9EA86E18A145}"/>
                  </a:ext>
                </a:extLst>
              </p:cNvPr>
              <p:cNvSpPr txBox="1"/>
              <p:nvPr/>
            </p:nvSpPr>
            <p:spPr>
              <a:xfrm>
                <a:off x="3679834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F491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F4910C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F4910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284021B-873D-4C8B-99B8-9EA86E18A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34" y="412215"/>
                <a:ext cx="60311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5EAD83-52D1-473A-972D-0AC5576497BE}"/>
                  </a:ext>
                </a:extLst>
              </p:cNvPr>
              <p:cNvSpPr txBox="1"/>
              <p:nvPr/>
            </p:nvSpPr>
            <p:spPr>
              <a:xfrm>
                <a:off x="4299160" y="415868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FF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FFCC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FFCC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5EAD83-52D1-473A-972D-0AC557649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160" y="415868"/>
                <a:ext cx="603115" cy="369332"/>
              </a:xfrm>
              <a:prstGeom prst="rect">
                <a:avLst/>
              </a:prstGeom>
              <a:blipFill>
                <a:blip r:embed="rId6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7FB02F9-B124-4FA4-9AE3-5A786B92103F}"/>
                  </a:ext>
                </a:extLst>
              </p:cNvPr>
              <p:cNvSpPr txBox="1"/>
              <p:nvPr/>
            </p:nvSpPr>
            <p:spPr>
              <a:xfrm>
                <a:off x="4920104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𝑭𝑩</m:t>
                          </m:r>
                        </m:sub>
                      </m:sSub>
                      <m:r>
                        <a:rPr lang="it-I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it-I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7FB02F9-B124-4FA4-9AE3-5A786B921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04" y="412215"/>
                <a:ext cx="603115" cy="369332"/>
              </a:xfrm>
              <a:prstGeom prst="rect">
                <a:avLst/>
              </a:prstGeom>
              <a:blipFill>
                <a:blip r:embed="rId7"/>
                <a:stretch>
                  <a:fillRect l="-17172" r="-106061" b="-3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934EFBE-3691-479F-AC2F-D996F3016690}"/>
                  </a:ext>
                </a:extLst>
              </p:cNvPr>
              <p:cNvSpPr txBox="1"/>
              <p:nvPr/>
            </p:nvSpPr>
            <p:spPr>
              <a:xfrm>
                <a:off x="6000907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934EFBE-3691-479F-AC2F-D996F3016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07" y="412215"/>
                <a:ext cx="603115" cy="369332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B76F9C1-78C0-4DBD-977F-A576D2D3628A}"/>
                  </a:ext>
                </a:extLst>
              </p:cNvPr>
              <p:cNvSpPr txBox="1"/>
              <p:nvPr/>
            </p:nvSpPr>
            <p:spPr>
              <a:xfrm>
                <a:off x="6623838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B76F9C1-78C0-4DBD-977F-A576D2D3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38" y="412215"/>
                <a:ext cx="603115" cy="369332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AF97217-52A5-42CB-B9F3-B7C7F1FC9452}"/>
                  </a:ext>
                </a:extLst>
              </p:cNvPr>
              <p:cNvSpPr txBox="1"/>
              <p:nvPr/>
            </p:nvSpPr>
            <p:spPr>
              <a:xfrm>
                <a:off x="7296083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AF97217-52A5-42CB-B9F3-B7C7F1FC9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083" y="412215"/>
                <a:ext cx="603115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80CB93F-56E8-4A0A-834C-A84D1E3D48ED}"/>
                  </a:ext>
                </a:extLst>
              </p:cNvPr>
              <p:cNvSpPr txBox="1"/>
              <p:nvPr/>
            </p:nvSpPr>
            <p:spPr>
              <a:xfrm>
                <a:off x="1814262" y="2496246"/>
                <a:ext cx="7872663" cy="839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Γ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t-IT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1800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Γ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Γ</m:t>
                              </m:r>
                              <m:r>
                                <a:rPr lang="it-IT" sz="1800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 b="0" i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it-IT" sz="1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18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8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8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8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it-IT" sz="18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𝑭𝑩</m:t>
                          </m:r>
                        </m:sub>
                      </m:sSub>
                      <m:func>
                        <m:func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80CB93F-56E8-4A0A-834C-A84D1E3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62" y="2496246"/>
                <a:ext cx="7872663" cy="8397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2ABA989-36A7-4751-A751-C1700FF9CBC1}"/>
                  </a:ext>
                </a:extLst>
              </p:cNvPr>
              <p:cNvSpPr txBox="1"/>
              <p:nvPr/>
            </p:nvSpPr>
            <p:spPr>
              <a:xfrm>
                <a:off x="1905001" y="3518783"/>
                <a:ext cx="6195268" cy="6948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Γ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Γ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Γ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sz="1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18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8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8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2ABA989-36A7-4751-A751-C1700FF9C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3518783"/>
                <a:ext cx="6195268" cy="6948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34941D6-861F-4FDA-A37D-DFA6CFD9AFE5}"/>
                  </a:ext>
                </a:extLst>
              </p:cNvPr>
              <p:cNvSpPr txBox="1"/>
              <p:nvPr/>
            </p:nvSpPr>
            <p:spPr>
              <a:xfrm>
                <a:off x="1857375" y="4497925"/>
                <a:ext cx="5638800" cy="694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Γ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Γ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Γ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den>
                      </m:f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</m:t>
                      </m:r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it-IT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it-IT" sz="1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1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it-IT" b="1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34941D6-861F-4FDA-A37D-DFA6CFD9A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5" y="4497925"/>
                <a:ext cx="5638800" cy="6949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7AB5847-EA57-46BB-9D4A-7B0FEB439170}"/>
                  </a:ext>
                </a:extLst>
              </p:cNvPr>
              <p:cNvSpPr txBox="1"/>
              <p:nvPr/>
            </p:nvSpPr>
            <p:spPr>
              <a:xfrm>
                <a:off x="392906" y="2605280"/>
                <a:ext cx="1559719" cy="475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𝑣𝑒𝑟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groupCh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7AB5847-EA57-46BB-9D4A-7B0FEB439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6" y="2605280"/>
                <a:ext cx="1559719" cy="475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D351B22C-3961-4B20-A696-514DC3E6A2B9}"/>
                  </a:ext>
                </a:extLst>
              </p:cNvPr>
              <p:cNvSpPr txBox="1"/>
              <p:nvPr/>
            </p:nvSpPr>
            <p:spPr>
              <a:xfrm>
                <a:off x="440531" y="3594789"/>
                <a:ext cx="1512094" cy="477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𝑣𝑒𝑟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groupCh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D351B22C-3961-4B20-A696-514DC3E6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1" y="3594789"/>
                <a:ext cx="1512094" cy="4773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BF2A0A2-6747-45D7-B4F5-2C61459E9618}"/>
                  </a:ext>
                </a:extLst>
              </p:cNvPr>
              <p:cNvSpPr txBox="1"/>
              <p:nvPr/>
            </p:nvSpPr>
            <p:spPr>
              <a:xfrm>
                <a:off x="440531" y="4567071"/>
                <a:ext cx="1512094" cy="477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𝑣𝑒𝑟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BF2A0A2-6747-45D7-B4F5-2C61459E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1" y="4567071"/>
                <a:ext cx="1512094" cy="4773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BE49C151-DDB6-4622-8916-60F1BA55456F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31000"/>
          </a:blip>
          <a:stretch>
            <a:fillRect/>
          </a:stretch>
        </p:blipFill>
        <p:spPr>
          <a:xfrm>
            <a:off x="2602260" y="449508"/>
            <a:ext cx="505998" cy="50599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25EF2FD9-47DC-45FB-9ECE-E700E1FEA017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31000"/>
          </a:blip>
          <a:stretch>
            <a:fillRect/>
          </a:stretch>
        </p:blipFill>
        <p:spPr>
          <a:xfrm>
            <a:off x="5186403" y="412215"/>
            <a:ext cx="505998" cy="50599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BB67DBE7-5A60-488F-8A54-52792E7A3302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31000"/>
          </a:blip>
          <a:stretch>
            <a:fillRect/>
          </a:stretch>
        </p:blipFill>
        <p:spPr>
          <a:xfrm>
            <a:off x="3173836" y="420048"/>
            <a:ext cx="505998" cy="50599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31651A23-72AE-4BB9-B0AB-1A9BF8111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31000"/>
          </a:blip>
          <a:stretch>
            <a:fillRect/>
          </a:stretch>
        </p:blipFill>
        <p:spPr>
          <a:xfrm>
            <a:off x="7363113" y="401660"/>
            <a:ext cx="505998" cy="5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16" grpId="0"/>
      <p:bldP spid="18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4D21C36-8DB2-4CFB-A8EC-E538A6C241AE}"/>
                  </a:ext>
                </a:extLst>
              </p:cNvPr>
              <p:cNvSpPr txBox="1"/>
              <p:nvPr/>
            </p:nvSpPr>
            <p:spPr>
              <a:xfrm>
                <a:off x="2271331" y="1799655"/>
                <a:ext cx="7245150" cy="1592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3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3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3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r>
                            <a:rPr lang="it-IT" sz="13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𝜙</m:t>
                          </m:r>
                        </m:den>
                      </m:f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8</m:t>
                          </m:r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"/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3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</m:t>
                      </m:r>
                    </m:oMath>
                  </m:oMathPara>
                </a14:m>
                <a:endParaRPr lang="it-IT" sz="13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                                         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3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13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</m:t>
                      </m:r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rgbClr val="F4910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rgbClr val="F4910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rgbClr val="F4910C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it-IT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4D21C36-8DB2-4CFB-A8EC-E538A6C24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331" y="1799655"/>
                <a:ext cx="7245150" cy="15921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49DB0AC-6219-4FCA-A545-E8C312727175}"/>
                  </a:ext>
                </a:extLst>
              </p:cNvPr>
              <p:cNvSpPr txBox="1"/>
              <p:nvPr/>
            </p:nvSpPr>
            <p:spPr>
              <a:xfrm>
                <a:off x="2489820" y="413022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49DB0AC-6219-4FCA-A545-E8C312727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20" y="413022"/>
                <a:ext cx="603115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DAB75A1-5A92-4FF3-B28C-EC9554639B2C}"/>
                  </a:ext>
                </a:extLst>
              </p:cNvPr>
              <p:cNvSpPr txBox="1"/>
              <p:nvPr/>
            </p:nvSpPr>
            <p:spPr>
              <a:xfrm>
                <a:off x="622110" y="366856"/>
                <a:ext cx="18514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Observables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DAB75A1-5A92-4FF3-B28C-EC955463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10" y="366856"/>
                <a:ext cx="1851499" cy="461665"/>
              </a:xfrm>
              <a:prstGeom prst="rect">
                <a:avLst/>
              </a:prstGeom>
              <a:blipFill>
                <a:blip r:embed="rId4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E12C0C6-7646-4D53-BC14-A5710130AC79}"/>
                  </a:ext>
                </a:extLst>
              </p:cNvPr>
              <p:cNvSpPr txBox="1"/>
              <p:nvPr/>
            </p:nvSpPr>
            <p:spPr>
              <a:xfrm>
                <a:off x="3092935" y="413022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E12C0C6-7646-4D53-BC14-A5710130A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35" y="413022"/>
                <a:ext cx="60311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6D4FCBD-0FDE-451B-93AA-7C6504906D28}"/>
                  </a:ext>
                </a:extLst>
              </p:cNvPr>
              <p:cNvSpPr txBox="1"/>
              <p:nvPr/>
            </p:nvSpPr>
            <p:spPr>
              <a:xfrm>
                <a:off x="3679834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F491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F4910C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F4910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6D4FCBD-0FDE-451B-93AA-7C6504906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34" y="412215"/>
                <a:ext cx="603115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2BE76B43-8DFD-499C-9F7B-D8B0DF2695CF}"/>
                  </a:ext>
                </a:extLst>
              </p:cNvPr>
              <p:cNvSpPr txBox="1"/>
              <p:nvPr/>
            </p:nvSpPr>
            <p:spPr>
              <a:xfrm>
                <a:off x="4299160" y="396818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FF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FFCC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FFCC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2BE76B43-8DFD-499C-9F7B-D8B0DF269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160" y="396818"/>
                <a:ext cx="603115" cy="369332"/>
              </a:xfrm>
              <a:prstGeom prst="rect">
                <a:avLst/>
              </a:prstGeom>
              <a:blipFill>
                <a:blip r:embed="rId7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E6F524D5-F5C4-4ECE-8592-C3E8D5AF680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1000"/>
          </a:blip>
          <a:stretch>
            <a:fillRect/>
          </a:stretch>
        </p:blipFill>
        <p:spPr>
          <a:xfrm>
            <a:off x="2602260" y="449508"/>
            <a:ext cx="505998" cy="50599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6D160824-8FAA-4762-B524-D163726FF0A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1000"/>
          </a:blip>
          <a:stretch>
            <a:fillRect/>
          </a:stretch>
        </p:blipFill>
        <p:spPr>
          <a:xfrm>
            <a:off x="3211936" y="448623"/>
            <a:ext cx="505998" cy="505998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9AEA55-4DA6-446E-994C-ADDA0CFDFB17}"/>
              </a:ext>
            </a:extLst>
          </p:cNvPr>
          <p:cNvSpPr txBox="1"/>
          <p:nvPr/>
        </p:nvSpPr>
        <p:spPr>
          <a:xfrm>
            <a:off x="335113" y="1114223"/>
            <a:ext cx="234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Then … fold!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306EE47-5516-48FD-AFEE-69271096EB24}"/>
                  </a:ext>
                </a:extLst>
              </p:cNvPr>
              <p:cNvSpPr txBox="1"/>
              <p:nvPr/>
            </p:nvSpPr>
            <p:spPr>
              <a:xfrm>
                <a:off x="40957" y="1753488"/>
                <a:ext cx="2649855" cy="678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3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→   −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 </m:t>
                            </m:r>
                          </m:e>
                        </m:mr>
                        <m:mr>
                          <m:e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→ 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</m:e>
                        </m:mr>
                        <m:mr>
                          <m:e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→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&lt;0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/2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/2</m:t>
                            </m:r>
                          </m:e>
                        </m:mr>
                      </m:m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⇒</m:t>
                      </m:r>
                    </m:oMath>
                  </m:oMathPara>
                </a14:m>
                <a:endParaRPr lang="en-GB" sz="13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306EE47-5516-48FD-AFEE-69271096E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" y="1753488"/>
                <a:ext cx="2649855" cy="6787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F8BBF530-89FE-4B07-9F61-E00BAD654CFA}"/>
                  </a:ext>
                </a:extLst>
              </p:cNvPr>
              <p:cNvSpPr txBox="1"/>
              <p:nvPr/>
            </p:nvSpPr>
            <p:spPr>
              <a:xfrm>
                <a:off x="40957" y="3716057"/>
                <a:ext cx="2690812" cy="473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3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→   −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  </m:t>
                            </m:r>
                          </m:e>
                        </m:mr>
                        <m:mr>
                          <m:e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→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&lt;0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it-IT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𝓁</m:t>
                                </m:r>
                              </m:sub>
                            </m:sSub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it-IT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/2</m:t>
                            </m:r>
                          </m:e>
                        </m:mr>
                      </m:m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⇒</m:t>
                      </m:r>
                    </m:oMath>
                  </m:oMathPara>
                </a14:m>
                <a:endParaRPr lang="en-GB" sz="1300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F8BBF530-89FE-4B07-9F61-E00BAD654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" y="3716057"/>
                <a:ext cx="2690812" cy="473719"/>
              </a:xfrm>
              <a:prstGeom prst="rect">
                <a:avLst/>
              </a:prstGeom>
              <a:blipFill>
                <a:blip r:embed="rId14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DA5C9FF-ACB4-4241-ACF9-6509B8E4872C}"/>
                  </a:ext>
                </a:extLst>
              </p:cNvPr>
              <p:cNvSpPr txBox="1"/>
              <p:nvPr/>
            </p:nvSpPr>
            <p:spPr>
              <a:xfrm>
                <a:off x="2271331" y="3613039"/>
                <a:ext cx="7245150" cy="1592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3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3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Γ</m:t>
                              </m:r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3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func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  <m:r>
                            <a:rPr lang="it-IT" sz="13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𝜙</m:t>
                          </m:r>
                        </m:den>
                      </m:f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8</m:t>
                          </m:r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"/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3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</m:t>
                      </m:r>
                    </m:oMath>
                  </m:oMathPara>
                </a14:m>
                <a:endParaRPr lang="it-IT" sz="13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                                         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3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3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13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</m:t>
                      </m:r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it-IT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</m:t>
                      </m:r>
                      <m:r>
                        <a:rPr lang="it-IT" sz="13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</m:t>
                      </m:r>
                      <m:r>
                        <a:rPr lang="it-IT" sz="13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it-IT" sz="13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300" b="1" i="1" smtClean="0">
                              <a:solidFill>
                                <a:srgbClr val="FFCC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300" b="1" i="1">
                              <a:solidFill>
                                <a:srgbClr val="FFCC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1300" b="1" i="1">
                              <a:solidFill>
                                <a:srgbClr val="FFCC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func>
                        <m:funcPr>
                          <m:ctrlP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13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3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3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13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3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it-IT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DA5C9FF-ACB4-4241-ACF9-6509B8E4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331" y="3613039"/>
                <a:ext cx="7245150" cy="159216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C0DCC249-70BB-4693-92CD-56163933DDC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1000"/>
          </a:blip>
          <a:stretch>
            <a:fillRect/>
          </a:stretch>
        </p:blipFill>
        <p:spPr>
          <a:xfrm>
            <a:off x="3783844" y="450315"/>
            <a:ext cx="505998" cy="505998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8CDA93CF-6E98-40F9-A08C-686A25484AA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1000"/>
          </a:blip>
          <a:stretch>
            <a:fillRect/>
          </a:stretch>
        </p:blipFill>
        <p:spPr>
          <a:xfrm>
            <a:off x="4442781" y="430431"/>
            <a:ext cx="505998" cy="505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4C301C-5FE9-47CE-A09E-1B14B82CDABC}"/>
                  </a:ext>
                </a:extLst>
              </p:cNvPr>
              <p:cNvSpPr txBox="1"/>
              <p:nvPr/>
            </p:nvSpPr>
            <p:spPr>
              <a:xfrm>
                <a:off x="4920104" y="412215"/>
                <a:ext cx="11056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𝑭𝑩</m:t>
                          </m:r>
                        </m:sub>
                      </m:sSub>
                      <m:r>
                        <a:rPr lang="it-I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it-I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4C301C-5FE9-47CE-A09E-1B14B82C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04" y="412215"/>
                <a:ext cx="1105616" cy="369332"/>
              </a:xfrm>
              <a:prstGeom prst="rect">
                <a:avLst/>
              </a:prstGeom>
              <a:blipFill>
                <a:blip r:embed="rId16"/>
                <a:stretch>
                  <a:fillRect l="-8840" r="-13260" b="-3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D30BF1E1-FE1F-491E-951D-D9D9B53325D5}"/>
                  </a:ext>
                </a:extLst>
              </p:cNvPr>
              <p:cNvSpPr txBox="1"/>
              <p:nvPr/>
            </p:nvSpPr>
            <p:spPr>
              <a:xfrm>
                <a:off x="6010633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D30BF1E1-FE1F-491E-951D-D9D9B533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633" y="412215"/>
                <a:ext cx="603115" cy="369332"/>
              </a:xfrm>
              <a:prstGeom prst="rect">
                <a:avLst/>
              </a:prstGeom>
              <a:blipFill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02BC1649-360B-4D7A-981B-69A5E52EA6EC}"/>
                  </a:ext>
                </a:extLst>
              </p:cNvPr>
              <p:cNvSpPr txBox="1"/>
              <p:nvPr/>
            </p:nvSpPr>
            <p:spPr>
              <a:xfrm>
                <a:off x="6633564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02BC1649-360B-4D7A-981B-69A5E52E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64" y="412215"/>
                <a:ext cx="603115" cy="369332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50B56A76-5DEB-4F74-87C7-AB1FF2059A86}"/>
                  </a:ext>
                </a:extLst>
              </p:cNvPr>
              <p:cNvSpPr txBox="1"/>
              <p:nvPr/>
            </p:nvSpPr>
            <p:spPr>
              <a:xfrm>
                <a:off x="7305809" y="412215"/>
                <a:ext cx="603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50B56A76-5DEB-4F74-87C7-AB1FF2059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809" y="412215"/>
                <a:ext cx="603115" cy="369332"/>
              </a:xfrm>
              <a:prstGeom prst="rect">
                <a:avLst/>
              </a:prstGeom>
              <a:blipFill>
                <a:blip r:embed="rId1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magine 36">
            <a:extLst>
              <a:ext uri="{FF2B5EF4-FFF2-40B4-BE49-F238E27FC236}">
                <a16:creationId xmlns:a16="http://schemas.microsoft.com/office/drawing/2014/main" id="{A32486A7-F391-4A9C-A3D9-37DEACE55BA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1000"/>
          </a:blip>
          <a:stretch>
            <a:fillRect/>
          </a:stretch>
        </p:blipFill>
        <p:spPr>
          <a:xfrm>
            <a:off x="5196132" y="412215"/>
            <a:ext cx="505998" cy="50599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79EAA8A-A561-4624-B186-4624DC73D77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1000"/>
          </a:blip>
          <a:stretch>
            <a:fillRect/>
          </a:stretch>
        </p:blipFill>
        <p:spPr>
          <a:xfrm>
            <a:off x="7413812" y="448623"/>
            <a:ext cx="505998" cy="5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949</TotalTime>
  <Words>957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Cambria Math</vt:lpstr>
      <vt:lpstr>Times New Roman</vt:lpstr>
      <vt:lpstr>Trebuchet MS</vt:lpstr>
      <vt:lpstr>Wingdings</vt:lpstr>
      <vt:lpstr>Wingdings 3</vt:lpstr>
      <vt:lpstr>Sfaccettatura</vt:lpstr>
      <vt:lpstr>Fitting</vt:lpstr>
      <vt:lpstr>Parameterization of B^0 Decay</vt:lpstr>
      <vt:lpstr>Presentazione standard di PowerPoint</vt:lpstr>
      <vt:lpstr>Can we simplify this?</vt:lpstr>
      <vt:lpstr>CP – Averaged Distribution</vt:lpstr>
      <vt:lpstr>CP – Averaged Distribution</vt:lpstr>
      <vt:lpstr>CP – Averaged Distribution</vt:lpstr>
      <vt:lpstr>How do we find them?</vt:lpstr>
      <vt:lpstr>Presentazione standard di PowerPoint</vt:lpstr>
      <vt:lpstr>Presentazione standard di PowerPoint</vt:lpstr>
      <vt:lpstr>Negative Log Likelihood (NLL) Fit</vt:lpstr>
      <vt:lpstr>Counting Fit</vt:lpstr>
      <vt:lpstr>Testing Toy Data – NLL_(θ_ℓ ) </vt:lpstr>
      <vt:lpstr>Testing Toy Data – Counting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Fitting:</dc:title>
  <dc:creator>Veroni, Stefano</dc:creator>
  <cp:lastModifiedBy>Veroni, Stefano</cp:lastModifiedBy>
  <cp:revision>2</cp:revision>
  <dcterms:created xsi:type="dcterms:W3CDTF">2022-03-19T01:24:33Z</dcterms:created>
  <dcterms:modified xsi:type="dcterms:W3CDTF">2022-03-24T12:30:05Z</dcterms:modified>
</cp:coreProperties>
</file>