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58" r:id="rId10"/>
    <p:sldId id="261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7326-BF38-47CB-8236-998772C08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C6015-37AC-4BE3-AE90-7FBCC81A8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8B44-A717-40A4-A98F-8A83A56E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CD96C-6657-466A-921F-5454E486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FCC5-4BDE-4543-8F43-AAC8F0EB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25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3726-F349-4534-A85C-74EEF2B5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F247D-B2FC-4CB8-86B0-F4861F7C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15FF-4191-4242-9554-5E93A8A6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1513-EC30-4DEB-946D-7565EC34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3610-85DD-4A61-AF91-E3A3E05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9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C9781-34AA-449E-A337-8510A2A70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08376-984B-4746-AD55-D32F6AFA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D1B-CB30-4601-AB69-0932E938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0A84-0B40-49F0-96A5-CE6307CB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C413-ACBD-462D-8AFA-826B91A9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61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0FE0-1183-45D1-8A06-0F2E4893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ECBD-1A89-4A73-9A69-C4B238CB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B1D2-9C68-410F-9003-3610C466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EEF6-D148-4BE6-A5F1-22778B2E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7A77-15C7-4BA5-B543-20FFEC1A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44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F5EE-90C6-4AB2-848E-EA400AB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5676-2D7E-494D-B1CD-1338363C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28A7-146A-4050-B825-79EF87CD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8564-2A4E-4996-8709-88065C62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2C5A-2171-4A56-8E96-00603A28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32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41DA-F1B3-44B7-B4A3-E2092496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FF0FD-EE53-4D96-9896-8BEA4855B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3367F-3D64-448D-960B-C9EE6912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D5B48-64CE-4B67-87A5-D8AB5893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89729-04AD-491E-AD3E-EB5834BD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4FBB9-7DE7-4B38-B04C-BE9C0C94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6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EE28-1B14-4660-99A3-8B7317AB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56D57-C2E6-4634-98CE-23EF14C6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F2D2-BD9E-44CC-BEF3-C3C038DE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974C0-47FA-43CC-822D-900B547D8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7E8C6-8D26-42ED-909B-AB29B903F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0D9AA-222E-44C1-A6D8-1AD2D328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E3B91-C0AA-4607-B5A7-490CDE54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5EEB0-A161-47A2-98E2-833E85BF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48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3193-39F3-4D0F-9648-96AB66B7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E5D54-6D7A-4AEF-8822-D785F1B4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D0A87-6767-4E90-8FDB-E26FBC83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7441-0CF0-4814-AED2-95065500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5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7C065-0AC3-4FE4-9EAE-92988985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79911-632A-42E4-B634-B8FBFCD5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10F86-5E0D-469F-809F-C8F4E79E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47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DC7E-6638-4BC1-B569-D149ED7C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D731-F47A-4504-9C1F-4F3AE3E6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55B7-730E-4068-B7A1-DE21B4C78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0B7CB-EEA9-45CC-9C7F-8A84DED8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E9EA8-1293-44EA-8B7A-11E860F5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787B-2D16-4D92-815A-5C964B9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417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098-AC40-4403-BB5D-61059065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5082D-742E-4A30-9D99-E940891F8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5C94F-A33E-43FC-BD2C-C396969A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7906-95A9-4DD1-A666-DF879D73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BC780-227D-4597-A6AF-72574510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0F2D0-8D25-4785-876F-DCB54E18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44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6940B-DAA5-4D8C-A85B-0C6C8CAE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8AB9-5483-4486-80BA-9C07A455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9E16-8169-4E40-8807-8AFCC4D4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21EA-9FF3-4016-BEEE-63DC39CF4754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F756-6728-4F7B-9692-2C2BC8C37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6AEE-9980-4071-B1EB-9EC0C2A3F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C951-0A57-4EB3-B7B0-810C529BCB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0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ytimes.com/interactive/2018/10/08/us/tracking-hurricane-michael-path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7393-27F1-46A4-A7CD-9FB5803FD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Visualization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46FDF-3CEE-428A-843F-E4495862D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Redi</a:t>
            </a:r>
            <a:r>
              <a:rPr lang="nl-NL" dirty="0"/>
              <a:t> Python Course</a:t>
            </a:r>
          </a:p>
        </p:txBody>
      </p:sp>
    </p:spTree>
    <p:extLst>
      <p:ext uri="{BB962C8B-B14F-4D97-AF65-F5344CB8AC3E}">
        <p14:creationId xmlns:p14="http://schemas.microsoft.com/office/powerpoint/2010/main" val="394806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C87B-765C-4F79-8BDD-68C7D047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visualization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69A8-EC64-4FFB-80FC-737480FF9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25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Because of the way the </a:t>
            </a:r>
            <a:r>
              <a:rPr lang="en-US" b="1" u="sng" dirty="0"/>
              <a:t>human brain processes information</a:t>
            </a:r>
            <a:r>
              <a:rPr lang="en-US" dirty="0"/>
              <a:t>, using charts or graphs to visualize large amounts of complex data is easier than poring over spreadsheets or reports.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470F2-E201-491B-BA3C-824FD39CB2AA}"/>
              </a:ext>
            </a:extLst>
          </p:cNvPr>
          <p:cNvSpPr txBox="1"/>
          <p:nvPr/>
        </p:nvSpPr>
        <p:spPr>
          <a:xfrm>
            <a:off x="7541368" y="6596390"/>
            <a:ext cx="4650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i="1" dirty="0"/>
              <a:t>Source: https://www.sas.com/en_us/insights/big-data/data-visualization.html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89C0E-C3C4-4A78-BB7E-9F09B124C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1646085"/>
            <a:ext cx="4691063" cy="4691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226AF-2837-4CB0-BB6A-58514CFB2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9" r="37683"/>
          <a:stretch/>
        </p:blipFill>
        <p:spPr>
          <a:xfrm>
            <a:off x="9679942" y="1864829"/>
            <a:ext cx="2006596" cy="213646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9716FB-2CE5-4B66-B194-0D519C6988AB}"/>
              </a:ext>
            </a:extLst>
          </p:cNvPr>
          <p:cNvSpPr/>
          <p:nvPr/>
        </p:nvSpPr>
        <p:spPr>
          <a:xfrm rot="10800000">
            <a:off x="8181316" y="2279497"/>
            <a:ext cx="1234440" cy="99441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8CEEF71-62E0-4F6F-A12E-08D98F47CA57}"/>
              </a:ext>
            </a:extLst>
          </p:cNvPr>
          <p:cNvSpPr/>
          <p:nvPr/>
        </p:nvSpPr>
        <p:spPr>
          <a:xfrm rot="10800000">
            <a:off x="8181316" y="4753929"/>
            <a:ext cx="1234440" cy="99441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B83B27-35E4-4805-B147-2F77D541C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29" y="4343921"/>
            <a:ext cx="2502222" cy="18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C87B-765C-4F79-8BDD-68C7D047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data </a:t>
            </a:r>
            <a:r>
              <a:rPr lang="nl-NL" dirty="0" err="1"/>
              <a:t>visualization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260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C87B-765C-4F79-8BDD-68C7D047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data </a:t>
            </a:r>
            <a:r>
              <a:rPr lang="nl-NL" dirty="0" err="1"/>
              <a:t>visualization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69A8-EC64-4FFB-80FC-737480FF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8569-A98E-4669-B5F3-A688CB6A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40" y="1825625"/>
            <a:ext cx="8777720" cy="44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C87B-765C-4F79-8BDD-68C7D047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data </a:t>
            </a:r>
            <a:r>
              <a:rPr lang="nl-NL" dirty="0" err="1"/>
              <a:t>visualization</a:t>
            </a:r>
            <a:r>
              <a:rPr lang="nl-NL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203504-6683-47F0-BDA9-C009ED780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24" y="1861398"/>
            <a:ext cx="4704951" cy="44568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38569-A98E-4669-B5F3-A688CB6A7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9" r="37683"/>
          <a:stretch/>
        </p:blipFill>
        <p:spPr>
          <a:xfrm>
            <a:off x="5092702" y="3028949"/>
            <a:ext cx="2006596" cy="21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CF70-F0A4-478B-BB88-F8781773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data </a:t>
            </a:r>
            <a:r>
              <a:rPr lang="nl-NL" dirty="0" err="1"/>
              <a:t>visualization</a:t>
            </a:r>
            <a:r>
              <a:rPr lang="nl-NL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42E22-E88E-4D2D-B23E-89DA3622A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320892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CF70-F0A4-478B-BB88-F8781773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data </a:t>
            </a:r>
            <a:r>
              <a:rPr lang="nl-NL" dirty="0" err="1"/>
              <a:t>visualization</a:t>
            </a:r>
            <a:r>
              <a:rPr lang="nl-NL" dirty="0"/>
              <a:t>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70F0D-D4EC-4822-A59C-00FE54CFF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404969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87A5-9160-4FA9-BF18-1A60849B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data </a:t>
            </a:r>
            <a:r>
              <a:rPr lang="nl-NL" dirty="0" err="1"/>
              <a:t>visualization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4E74-B3BB-474D-A11D-2A425E64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760A-B68E-4F84-B037-795231B7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825625"/>
            <a:ext cx="6705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C4C8-D1B5-4A83-B88C-BB58A1EF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data </a:t>
            </a:r>
            <a:r>
              <a:rPr lang="nl-NL" dirty="0" err="1"/>
              <a:t>visualization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B59C-1AC4-47D5-8881-C12C78D4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AB9F45-4AA5-4F6C-BAAC-BE985889694A}"/>
              </a:ext>
            </a:extLst>
          </p:cNvPr>
          <p:cNvSpPr/>
          <p:nvPr/>
        </p:nvSpPr>
        <p:spPr>
          <a:xfrm>
            <a:off x="1299210" y="6376452"/>
            <a:ext cx="10054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https://www.nytimes.com/interactive/2018/10/08/us/tracking-hurricane-michael-path.html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BDE79-AE35-4C56-AD5D-AC559172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70" y="1782230"/>
            <a:ext cx="8393430" cy="43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C87B-765C-4F79-8BDD-68C7D047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data </a:t>
            </a:r>
            <a:r>
              <a:rPr lang="nl-NL" dirty="0" err="1"/>
              <a:t>visualization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69A8-EC64-4FFB-80FC-737480FF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is the presentation of data in a pictorial or graphical format</a:t>
            </a:r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exploration</a:t>
            </a:r>
            <a:r>
              <a:rPr lang="nl-NL" dirty="0"/>
              <a:t>, </a:t>
            </a:r>
            <a:r>
              <a:rPr lang="nl-NL" dirty="0" err="1"/>
              <a:t>discovery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insights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470F2-E201-491B-BA3C-824FD39CB2AA}"/>
              </a:ext>
            </a:extLst>
          </p:cNvPr>
          <p:cNvSpPr txBox="1"/>
          <p:nvPr/>
        </p:nvSpPr>
        <p:spPr>
          <a:xfrm>
            <a:off x="7541368" y="6596390"/>
            <a:ext cx="4650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i="1" dirty="0"/>
              <a:t>Source: https://www.sas.com/en_us/insights/big-data/data-visualization.html</a:t>
            </a:r>
          </a:p>
        </p:txBody>
      </p:sp>
    </p:spTree>
    <p:extLst>
      <p:ext uri="{BB962C8B-B14F-4D97-AF65-F5344CB8AC3E}">
        <p14:creationId xmlns:p14="http://schemas.microsoft.com/office/powerpoint/2010/main" val="31020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Visualization</vt:lpstr>
      <vt:lpstr>What is data visualization?</vt:lpstr>
      <vt:lpstr>What is data visualization?</vt:lpstr>
      <vt:lpstr>What is data visualization?</vt:lpstr>
      <vt:lpstr>What is data visualization?</vt:lpstr>
      <vt:lpstr>What is data visualization?</vt:lpstr>
      <vt:lpstr>What is data visualization?</vt:lpstr>
      <vt:lpstr>What is data visualization?</vt:lpstr>
      <vt:lpstr>What is data visualization?</vt:lpstr>
      <vt:lpstr>Why is data visualization important?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Stefan van Rest</dc:creator>
  <cp:lastModifiedBy>Stefan van Rest</cp:lastModifiedBy>
  <cp:revision>3</cp:revision>
  <dcterms:created xsi:type="dcterms:W3CDTF">2018-10-09T21:28:36Z</dcterms:created>
  <dcterms:modified xsi:type="dcterms:W3CDTF">2018-10-09T21:41:07Z</dcterms:modified>
</cp:coreProperties>
</file>