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6345-ADD4-4677-9D17-C80914A6CA9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237E-6727-42DE-B4D4-1234C5D085F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6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6345-ADD4-4677-9D17-C80914A6CA9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237E-6727-42DE-B4D4-1234C5D0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77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6345-ADD4-4677-9D17-C80914A6CA9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237E-6727-42DE-B4D4-1234C5D0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99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6345-ADD4-4677-9D17-C80914A6CA9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237E-6727-42DE-B4D4-1234C5D085F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5739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6345-ADD4-4677-9D17-C80914A6CA9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237E-6727-42DE-B4D4-1234C5D0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23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6345-ADD4-4677-9D17-C80914A6CA9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237E-6727-42DE-B4D4-1234C5D085F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621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6345-ADD4-4677-9D17-C80914A6CA9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237E-6727-42DE-B4D4-1234C5D0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86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6345-ADD4-4677-9D17-C80914A6CA9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237E-6727-42DE-B4D4-1234C5D0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24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6345-ADD4-4677-9D17-C80914A6CA9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237E-6727-42DE-B4D4-1234C5D0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8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6345-ADD4-4677-9D17-C80914A6CA9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237E-6727-42DE-B4D4-1234C5D0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0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6345-ADD4-4677-9D17-C80914A6CA9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237E-6727-42DE-B4D4-1234C5D0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0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6345-ADD4-4677-9D17-C80914A6CA9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237E-6727-42DE-B4D4-1234C5D0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7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6345-ADD4-4677-9D17-C80914A6CA9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237E-6727-42DE-B4D4-1234C5D0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7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6345-ADD4-4677-9D17-C80914A6CA9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237E-6727-42DE-B4D4-1234C5D0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6345-ADD4-4677-9D17-C80914A6CA9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237E-6727-42DE-B4D4-1234C5D0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7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6345-ADD4-4677-9D17-C80914A6CA9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237E-6727-42DE-B4D4-1234C5D0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0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6345-ADD4-4677-9D17-C80914A6CA9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237E-6727-42DE-B4D4-1234C5D0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9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84B6345-ADD4-4677-9D17-C80914A6CA9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B0E237E-6727-42DE-B4D4-1234C5D0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865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8CAA-15E4-4160-B6B3-2AAA2E285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9410" y="-85000"/>
            <a:ext cx="9144000" cy="2387600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Arial Black" panose="020B0A04020102020204" pitchFamily="34" charset="0"/>
              </a:rPr>
              <a:t>Proiect</a:t>
            </a:r>
            <a:r>
              <a:rPr lang="en-US" sz="3200" dirty="0">
                <a:latin typeface="Arial Black" panose="020B0A04020102020204" pitchFamily="34" charset="0"/>
              </a:rPr>
              <a:t> </a:t>
            </a:r>
            <a:r>
              <a:rPr lang="en-US" sz="3200" dirty="0" err="1">
                <a:latin typeface="Arial Black" panose="020B0A04020102020204" pitchFamily="34" charset="0"/>
              </a:rPr>
              <a:t>Detectarea</a:t>
            </a:r>
            <a:r>
              <a:rPr lang="en-US" sz="3200" dirty="0">
                <a:latin typeface="Arial Black" panose="020B0A04020102020204" pitchFamily="34" charset="0"/>
              </a:rPr>
              <a:t> </a:t>
            </a:r>
            <a:r>
              <a:rPr lang="en-US" sz="3200" dirty="0" err="1">
                <a:latin typeface="Arial Black" panose="020B0A04020102020204" pitchFamily="34" charset="0"/>
              </a:rPr>
              <a:t>Culorii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FA331-41AB-4C6C-B709-5CCCE372B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047" y="5042353"/>
            <a:ext cx="6400800" cy="1947333"/>
          </a:xfrm>
        </p:spPr>
        <p:txBody>
          <a:bodyPr/>
          <a:lstStyle/>
          <a:p>
            <a:pPr algn="l"/>
            <a:r>
              <a:rPr lang="en-US" sz="2400" dirty="0" err="1">
                <a:solidFill>
                  <a:schemeClr val="tx1"/>
                </a:solidFill>
                <a:latin typeface="Arial Black" panose="020B0A04020102020204" pitchFamily="34" charset="0"/>
              </a:rPr>
              <a:t>Proiect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 Black" panose="020B0A04020102020204" pitchFamily="34" charset="0"/>
              </a:rPr>
              <a:t>realizat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 de :</a:t>
            </a:r>
            <a:endParaRPr 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Stefanut Vlad Antonio</a:t>
            </a:r>
          </a:p>
        </p:txBody>
      </p:sp>
    </p:spTree>
    <p:extLst>
      <p:ext uri="{BB962C8B-B14F-4D97-AF65-F5344CB8AC3E}">
        <p14:creationId xmlns:p14="http://schemas.microsoft.com/office/powerpoint/2010/main" val="3915757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1C50A9-1204-4066-9C82-F808349F5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1" y="3014732"/>
            <a:ext cx="5353878" cy="2991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43C8D6-DD89-4B65-BDAD-718DF1367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647" y="2684767"/>
            <a:ext cx="3651802" cy="36518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AE719F-498F-4356-B50D-485F5DE1E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521" y="3134106"/>
            <a:ext cx="2412724" cy="23131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9B078B-51B1-423C-BEEC-EDC1462FB331}"/>
              </a:ext>
            </a:extLst>
          </p:cNvPr>
          <p:cNvSpPr txBox="1"/>
          <p:nvPr/>
        </p:nvSpPr>
        <p:spPr>
          <a:xfrm>
            <a:off x="2366865" y="995225"/>
            <a:ext cx="6505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err="1"/>
              <a:t>Echipament</a:t>
            </a:r>
            <a:r>
              <a:rPr lang="en-GB" sz="4800" b="1" dirty="0"/>
              <a:t> </a:t>
            </a:r>
            <a:r>
              <a:rPr lang="en-GB" sz="4800" b="1" dirty="0" err="1"/>
              <a:t>folosit</a:t>
            </a:r>
            <a:endParaRPr lang="en-GB" sz="4800" b="1" dirty="0"/>
          </a:p>
        </p:txBody>
      </p:sp>
    </p:spTree>
    <p:extLst>
      <p:ext uri="{BB962C8B-B14F-4D97-AF65-F5344CB8AC3E}">
        <p14:creationId xmlns:p14="http://schemas.microsoft.com/office/powerpoint/2010/main" val="1285560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69A1F6-48DF-4FC3-A75C-12B91486F8A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906" y="685800"/>
            <a:ext cx="9134670" cy="5099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2380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DB0F5-1A9C-488E-A6E1-E0B4E02D4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279" y="875714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sz="4400" b="1" dirty="0" err="1">
                <a:solidFill>
                  <a:schemeClr val="tx1"/>
                </a:solidFill>
                <a:latin typeface="Arial Black" panose="020B0A04020102020204" pitchFamily="34" charset="0"/>
              </a:rPr>
              <a:t>Senzor</a:t>
            </a:r>
            <a:r>
              <a:rPr lang="en-US" sz="4400" b="1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Arial Black" panose="020B0A04020102020204" pitchFamily="34" charset="0"/>
              </a:rPr>
              <a:t>culoare</a:t>
            </a:r>
            <a:r>
              <a:rPr lang="en-US" sz="4400" b="1" dirty="0">
                <a:solidFill>
                  <a:schemeClr val="tx1"/>
                </a:solidFill>
                <a:latin typeface="Arial Black" panose="020B0A04020102020204" pitchFamily="34" charset="0"/>
              </a:rPr>
              <a:t>: TCS 230</a:t>
            </a:r>
          </a:p>
          <a:p>
            <a:endParaRPr lang="en-US" dirty="0"/>
          </a:p>
          <a:p>
            <a:pPr fontAlgn="base"/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Specificatii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tehnice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:</a:t>
            </a:r>
          </a:p>
          <a:p>
            <a:pPr fontAlgn="base"/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Alimentare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: 2.7V - 5.5V;</a:t>
            </a:r>
          </a:p>
          <a:p>
            <a:pPr fontAlgn="base"/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Curent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consumat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: 3mA;</a:t>
            </a:r>
          </a:p>
          <a:p>
            <a:pPr fontAlgn="base"/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Raspuns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la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frecventa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prin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generararea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unui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semnal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dreptunghiular</a:t>
            </a:r>
            <a:endParaRPr 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fontAlgn="base"/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Dimensiuni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: 32mm x 25mm.</a:t>
            </a:r>
          </a:p>
          <a:p>
            <a:pPr fontAlgn="base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Cu TCS230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putem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determina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intensitatea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luminii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pentru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fiecare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culoare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. </a:t>
            </a:r>
          </a:p>
          <a:p>
            <a:pPr fontAlgn="base"/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Functionarea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senzorului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se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bazeaza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pe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conversia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lungimii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unda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a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luminii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intr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-un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semnal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dreptunghiular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cu o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frecventa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data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pentru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fiecare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culoare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.</a:t>
            </a:r>
          </a:p>
          <a:p>
            <a:pPr fontAlgn="base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TCS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utilizeaza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o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matrice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fotodioda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Acestea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sunt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elemente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de circuit care permit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trecerea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curentului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in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prezenta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unei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radiatii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luminoase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cu o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anumita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frecventa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culoarea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depinde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frecventa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).</a:t>
            </a:r>
          </a:p>
          <a:p>
            <a:pPr fontAlgn="base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TCS230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contine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o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gama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de 8x8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fotodiode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folosind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16 diode care se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deschid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in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prezenta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luminii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rosii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, 16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pentru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albastru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, 16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pentru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verde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si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16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pentru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lumina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alba(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lumina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alba se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obtine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prin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combinarea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tuturor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culorilor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).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914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AF15-49DE-4C12-AEA2-0DE4C113B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259" y="786062"/>
            <a:ext cx="12030372" cy="6384759"/>
          </a:xfrm>
        </p:spPr>
        <p:txBody>
          <a:bodyPr>
            <a:normAutofit fontScale="85000" lnSpcReduction="20000"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Arial Black" panose="020B0A04020102020204" pitchFamily="34" charset="0"/>
              </a:rPr>
              <a:t> Microcontroller: Arduino Uno R3</a:t>
            </a:r>
          </a:p>
          <a:p>
            <a:endParaRPr lang="en-US" sz="1800" b="1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latin typeface="Arial Black" panose="020B0A04020102020204" pitchFamily="34" charset="0"/>
              </a:rPr>
              <a:t> </a:t>
            </a:r>
            <a:r>
              <a:rPr lang="en-US" sz="3300" b="1" dirty="0" err="1">
                <a:solidFill>
                  <a:schemeClr val="tx1"/>
                </a:solidFill>
                <a:latin typeface="Arial Black" panose="020B0A04020102020204" pitchFamily="34" charset="0"/>
              </a:rPr>
              <a:t>Specificatii</a:t>
            </a:r>
            <a:r>
              <a:rPr lang="en-US" sz="3300" b="1" dirty="0">
                <a:solidFill>
                  <a:schemeClr val="tx1"/>
                </a:solidFill>
                <a:latin typeface="Arial Black" panose="020B0A04020102020204" pitchFamily="34" charset="0"/>
              </a:rPr>
              <a:t>:</a:t>
            </a:r>
          </a:p>
          <a:p>
            <a:pPr marL="0" indent="0">
              <a:buNone/>
            </a:pPr>
            <a:endParaRPr lang="en-US" sz="33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Microcontroler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: ATmega328</a:t>
            </a:r>
          </a:p>
          <a:p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Tensiune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lucru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: 5V</a:t>
            </a:r>
          </a:p>
          <a:p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Tensiune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intrare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recomandat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): 7-12V</a:t>
            </a:r>
          </a:p>
          <a:p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Tensiune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intrare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limita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):  6-20V</a:t>
            </a:r>
          </a:p>
          <a:p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Pini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digitali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: 14 (6 PWM output)</a:t>
            </a:r>
          </a:p>
          <a:p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Pini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analogici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: 6</a:t>
            </a:r>
          </a:p>
          <a:p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Curent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per pin I/O: 40 mA</a:t>
            </a:r>
          </a:p>
          <a:p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Curent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 3.3V: 50 mA</a:t>
            </a:r>
          </a:p>
          <a:p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Memorie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Flash: 32 KB (ATmega328)  0.5 KB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pentru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bootloader</a:t>
            </a:r>
          </a:p>
          <a:p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SRAM: 2 KB (ATmega328)</a:t>
            </a:r>
          </a:p>
          <a:p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EEPROM: 1 KB (ATmega328)</a:t>
            </a:r>
          </a:p>
          <a:p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Clock Speed: 16 MHz</a:t>
            </a:r>
          </a:p>
          <a:p>
            <a:endParaRPr lang="en-US" sz="1800" b="1" dirty="0">
              <a:latin typeface="Arial Black" panose="020B0A040201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392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32DAA-E7F1-4F39-A870-196A0FE69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8" y="-1519016"/>
            <a:ext cx="10461516" cy="5582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latin typeface="Arial Black" panose="020B0A04020102020204" pitchFamily="34" charset="0"/>
              </a:rPr>
              <a:t>Led RGB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51B85A-1C3B-4E15-8F6B-AA9F21F75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76" y="2322095"/>
            <a:ext cx="6044165" cy="40397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AD7B38-375B-4635-A4A4-05FA62FBD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359" y="2322095"/>
            <a:ext cx="4777629" cy="403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13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01B9B86-9D47-4E98-88B6-CC2D72748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803" y="612560"/>
            <a:ext cx="8534400" cy="4660776"/>
          </a:xfrm>
        </p:spPr>
        <p:txBody>
          <a:bodyPr>
            <a:normAutofit fontScale="62500" lnSpcReduction="20000"/>
          </a:bodyPr>
          <a:lstStyle/>
          <a:p>
            <a:r>
              <a:rPr lang="en-US" sz="5800" b="1" dirty="0">
                <a:solidFill>
                  <a:schemeClr val="tx1"/>
                </a:solidFill>
                <a:latin typeface="Arial Black" panose="020B0A04020102020204" pitchFamily="34" charset="0"/>
              </a:rPr>
              <a:t>Tool-</a:t>
            </a:r>
            <a:r>
              <a:rPr lang="en-US" sz="5800" b="1" dirty="0" err="1">
                <a:solidFill>
                  <a:schemeClr val="tx1"/>
                </a:solidFill>
                <a:latin typeface="Arial Black" panose="020B0A04020102020204" pitchFamily="34" charset="0"/>
              </a:rPr>
              <a:t>uri</a:t>
            </a:r>
            <a:r>
              <a:rPr lang="en-US" sz="5800" b="1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sz="5800" b="1" dirty="0" err="1">
                <a:solidFill>
                  <a:schemeClr val="tx1"/>
                </a:solidFill>
                <a:latin typeface="Arial Black" panose="020B0A04020102020204" pitchFamily="34" charset="0"/>
              </a:rPr>
              <a:t>folosite</a:t>
            </a:r>
            <a:r>
              <a:rPr lang="en-US" sz="5800" b="1" dirty="0">
                <a:solidFill>
                  <a:schemeClr val="tx1"/>
                </a:solidFill>
                <a:latin typeface="Arial Black" panose="020B0A04020102020204" pitchFamily="34" charset="0"/>
              </a:rPr>
              <a:t>:</a:t>
            </a:r>
          </a:p>
          <a:p>
            <a:pPr marL="0" indent="0">
              <a:buNone/>
            </a:pPr>
            <a:endParaRPr lang="en-US" sz="5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Arduino</a:t>
            </a:r>
          </a:p>
          <a:p>
            <a:pPr lvl="1"/>
            <a:r>
              <a:rPr lang="en-US" sz="2200" b="1" dirty="0" err="1">
                <a:solidFill>
                  <a:schemeClr val="tx1"/>
                </a:solidFill>
                <a:latin typeface="Arial Black" panose="020B0A04020102020204" pitchFamily="34" charset="0"/>
              </a:rPr>
              <a:t>Preluare</a:t>
            </a:r>
            <a:r>
              <a:rPr lang="en-US" sz="2200" b="1" dirty="0">
                <a:solidFill>
                  <a:schemeClr val="tx1"/>
                </a:solidFill>
                <a:latin typeface="Arial Black" panose="020B0A04020102020204" pitchFamily="34" charset="0"/>
              </a:rPr>
              <a:t> date de la </a:t>
            </a:r>
            <a:r>
              <a:rPr lang="en-US" sz="2200" b="1" dirty="0" err="1">
                <a:solidFill>
                  <a:schemeClr val="tx1"/>
                </a:solidFill>
                <a:latin typeface="Arial Black" panose="020B0A04020102020204" pitchFamily="34" charset="0"/>
              </a:rPr>
              <a:t>senzor</a:t>
            </a:r>
            <a:endParaRPr lang="en-US" sz="22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lvl="1"/>
            <a:r>
              <a:rPr lang="en-US" sz="2200" b="1" dirty="0" err="1">
                <a:solidFill>
                  <a:schemeClr val="tx1"/>
                </a:solidFill>
                <a:latin typeface="Arial Black" panose="020B0A04020102020204" pitchFamily="34" charset="0"/>
              </a:rPr>
              <a:t>Calibrare</a:t>
            </a:r>
            <a:r>
              <a:rPr lang="en-US" sz="2200" b="1" dirty="0">
                <a:solidFill>
                  <a:schemeClr val="tx1"/>
                </a:solidFill>
                <a:latin typeface="Arial Black" panose="020B0A04020102020204" pitchFamily="34" charset="0"/>
              </a:rPr>
              <a:t> sensor </a:t>
            </a:r>
            <a:r>
              <a:rPr lang="en-US" sz="2200" b="1" dirty="0" err="1">
                <a:solidFill>
                  <a:schemeClr val="tx1"/>
                </a:solidFill>
                <a:latin typeface="Arial Black" panose="020B0A04020102020204" pitchFamily="34" charset="0"/>
              </a:rPr>
              <a:t>si</a:t>
            </a:r>
            <a:r>
              <a:rPr lang="en-US" sz="2200" b="1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Arial Black" panose="020B0A04020102020204" pitchFamily="34" charset="0"/>
              </a:rPr>
              <a:t>interpredare</a:t>
            </a:r>
            <a:r>
              <a:rPr lang="en-US" sz="2200" b="1" dirty="0">
                <a:solidFill>
                  <a:schemeClr val="tx1"/>
                </a:solidFill>
                <a:latin typeface="Arial Black" panose="020B0A04020102020204" pitchFamily="34" charset="0"/>
              </a:rPr>
              <a:t> date</a:t>
            </a:r>
          </a:p>
          <a:p>
            <a:pPr lvl="1"/>
            <a:r>
              <a:rPr lang="en-US" sz="2200" b="1" dirty="0" err="1">
                <a:solidFill>
                  <a:schemeClr val="tx1"/>
                </a:solidFill>
                <a:latin typeface="Arial Black" panose="020B0A04020102020204" pitchFamily="34" charset="0"/>
              </a:rPr>
              <a:t>Afisare</a:t>
            </a:r>
            <a:r>
              <a:rPr lang="en-US" sz="2200" b="1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Arial Black" panose="020B0A04020102020204" pitchFamily="34" charset="0"/>
              </a:rPr>
              <a:t>culoare</a:t>
            </a:r>
            <a:r>
              <a:rPr lang="en-US" sz="2200" b="1" dirty="0">
                <a:solidFill>
                  <a:schemeClr val="tx1"/>
                </a:solidFill>
                <a:latin typeface="Arial Black" panose="020B0A04020102020204" pitchFamily="34" charset="0"/>
              </a:rPr>
              <a:t> pe led</a:t>
            </a:r>
          </a:p>
          <a:p>
            <a:pPr lvl="1"/>
            <a:endParaRPr lang="en-US" sz="22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lvl="1"/>
            <a:endParaRPr lang="en-US" sz="3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endParaRPr lang="en-US" sz="32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r>
              <a:rPr lang="en-US" sz="3200" b="1" dirty="0" err="1">
                <a:solidFill>
                  <a:schemeClr val="tx1"/>
                </a:solidFill>
                <a:latin typeface="Arial Black" panose="020B0A04020102020204" pitchFamily="34" charset="0"/>
              </a:rPr>
              <a:t>Pycharm</a:t>
            </a:r>
            <a:r>
              <a:rPr lang="en-US" sz="3200" b="1" dirty="0">
                <a:solidFill>
                  <a:schemeClr val="tx1"/>
                </a:solidFill>
                <a:latin typeface="Arial Black" panose="020B0A04020102020204" pitchFamily="34" charset="0"/>
              </a:rPr>
              <a:t> (Python)</a:t>
            </a:r>
          </a:p>
          <a:p>
            <a:pPr lvl="1"/>
            <a:r>
              <a:rPr lang="en-US" sz="3000" b="1" dirty="0" err="1">
                <a:solidFill>
                  <a:schemeClr val="tx1"/>
                </a:solidFill>
                <a:latin typeface="Arial Black" panose="020B0A04020102020204" pitchFamily="34" charset="0"/>
              </a:rPr>
              <a:t>Realizare</a:t>
            </a:r>
            <a:r>
              <a:rPr lang="en-US" sz="3000" b="1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Arial Black" panose="020B0A04020102020204" pitchFamily="34" charset="0"/>
              </a:rPr>
              <a:t>interfata</a:t>
            </a:r>
            <a:endParaRPr lang="en-US" sz="3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lvl="1"/>
            <a:r>
              <a:rPr lang="en-US" sz="3000" b="1" dirty="0" err="1">
                <a:solidFill>
                  <a:schemeClr val="tx1"/>
                </a:solidFill>
                <a:latin typeface="Arial Black" panose="020B0A04020102020204" pitchFamily="34" charset="0"/>
              </a:rPr>
              <a:t>Preluarea</a:t>
            </a:r>
            <a:r>
              <a:rPr lang="en-US" sz="3000" b="1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Arial Black" panose="020B0A04020102020204" pitchFamily="34" charset="0"/>
              </a:rPr>
              <a:t>si</a:t>
            </a:r>
            <a:r>
              <a:rPr lang="en-US" sz="3000" b="1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Arial Black" panose="020B0A04020102020204" pitchFamily="34" charset="0"/>
              </a:rPr>
              <a:t>afisarea</a:t>
            </a:r>
            <a:r>
              <a:rPr lang="en-US" sz="3000" b="1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Arial Black" panose="020B0A04020102020204" pitchFamily="34" charset="0"/>
              </a:rPr>
              <a:t>datelor</a:t>
            </a:r>
            <a:r>
              <a:rPr lang="en-US" sz="3000" b="1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Arial Black" panose="020B0A04020102020204" pitchFamily="34" charset="0"/>
              </a:rPr>
              <a:t>seriale</a:t>
            </a:r>
            <a:r>
              <a:rPr lang="en-US" sz="3000" b="1" dirty="0">
                <a:solidFill>
                  <a:schemeClr val="tx1"/>
                </a:solidFill>
                <a:latin typeface="Arial Black" panose="020B0A04020102020204" pitchFamily="34" charset="0"/>
              </a:rPr>
              <a:t> de la </a:t>
            </a:r>
            <a:r>
              <a:rPr lang="en-US" sz="3000" b="1" dirty="0" err="1">
                <a:solidFill>
                  <a:schemeClr val="tx1"/>
                </a:solidFill>
                <a:latin typeface="Arial Black" panose="020B0A04020102020204" pitchFamily="34" charset="0"/>
              </a:rPr>
              <a:t>uC</a:t>
            </a:r>
            <a:endParaRPr lang="en-US" sz="3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6EBDD0-B8FB-490C-99A6-B604C3159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206" y="3677407"/>
            <a:ext cx="2143125" cy="2143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792FAF-565E-4713-B8A2-8DF4134DA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205" y="79982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61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D3375-0FB9-4693-AADB-0CF5D616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4409" y="2192660"/>
            <a:ext cx="8534400" cy="1507067"/>
          </a:xfrm>
        </p:spPr>
        <p:txBody>
          <a:bodyPr>
            <a:normAutofit/>
          </a:bodyPr>
          <a:lstStyle/>
          <a:p>
            <a:r>
              <a:rPr lang="en-GB" sz="4800" dirty="0" err="1">
                <a:latin typeface="Arial Black" panose="020B0A04020102020204" pitchFamily="34" charset="0"/>
              </a:rPr>
              <a:t>Va</a:t>
            </a:r>
            <a:r>
              <a:rPr lang="en-GB" sz="4800" dirty="0">
                <a:latin typeface="Arial Black" panose="020B0A04020102020204" pitchFamily="34" charset="0"/>
              </a:rPr>
              <a:t> </a:t>
            </a:r>
            <a:r>
              <a:rPr lang="en-GB" sz="4800" dirty="0" err="1">
                <a:latin typeface="Arial Black" panose="020B0A04020102020204" pitchFamily="34" charset="0"/>
              </a:rPr>
              <a:t>multumesc</a:t>
            </a:r>
            <a:r>
              <a:rPr lang="en-GB" sz="4800" dirty="0">
                <a:latin typeface="Arial Black" panose="020B0A040201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9845370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73</TotalTime>
  <Words>122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 Black</vt:lpstr>
      <vt:lpstr>Century Gothic</vt:lpstr>
      <vt:lpstr>Wingdings 3</vt:lpstr>
      <vt:lpstr>Slice</vt:lpstr>
      <vt:lpstr>Proiect Detectarea Culorii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 multumesc!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Detectarea Culorii</dc:title>
  <dc:creator>Cosmin Negru</dc:creator>
  <cp:lastModifiedBy>Vlad Antonio Stefanut</cp:lastModifiedBy>
  <cp:revision>8</cp:revision>
  <dcterms:created xsi:type="dcterms:W3CDTF">2020-01-14T21:10:55Z</dcterms:created>
  <dcterms:modified xsi:type="dcterms:W3CDTF">2020-03-07T22:19:26Z</dcterms:modified>
</cp:coreProperties>
</file>