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0" r:id="rId5"/>
    <p:sldId id="264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1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04477F-DDE8-4876-9BF7-05F2865C5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359F3F3-F4F1-40E8-98DC-04F06AB29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80BA39D-3F67-4476-AB67-F519E538D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C8B4-9EE8-44BC-B532-9CA205E41764}" type="datetimeFigureOut">
              <a:rPr lang="nl-NL" smtClean="0"/>
              <a:t>16-1-2020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48DF169-D935-4F45-BC01-D08803DC8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BF03A00-3237-4310-9E24-DF41481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BDE9-4AB4-4C12-80D3-AC265FD926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466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16EAD-5A57-4396-A5FC-0A7614EC3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7853FA6-6785-41C5-B10D-0F120EAFB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D49213-4539-44A6-9737-30A3750D7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C8B4-9EE8-44BC-B532-9CA205E41764}" type="datetimeFigureOut">
              <a:rPr lang="nl-NL" smtClean="0"/>
              <a:t>16-1-2020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63B09EC-075D-4BB7-8924-C4544B8A2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554836A-9019-4EA0-B32B-80785E7E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BDE9-4AB4-4C12-80D3-AC265FD926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144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C7874EC-0E18-41EC-91FC-667558E07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0B4331B-58F4-49FE-8C7B-7B6C56D37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F2A24AF-ED92-4DBC-ABCD-95D1D273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C8B4-9EE8-44BC-B532-9CA205E41764}" type="datetimeFigureOut">
              <a:rPr lang="nl-NL" smtClean="0"/>
              <a:t>16-1-2020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8DD3EC0-3769-4D6C-BB1A-E8DF7431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3325D5D-284F-4BBE-A545-BED15E38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BDE9-4AB4-4C12-80D3-AC265FD926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792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1A8A1-05DD-47C7-B0CB-2257F4F33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69B7644-1BF7-452A-8280-918A7C254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A1C6F47-5C55-4A92-9C02-365D8A8B7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C8B4-9EE8-44BC-B532-9CA205E41764}" type="datetimeFigureOut">
              <a:rPr lang="nl-NL" smtClean="0"/>
              <a:t>16-1-2020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9209415-9B5E-43DC-A898-20A1B53F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C2251EF-0552-4165-A134-CD68C34B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BDE9-4AB4-4C12-80D3-AC265FD926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070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4169E8-DAF9-4BA3-8EDB-1ED18D47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E01CC74-D2BC-4F6F-BE1D-E179C8620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E61E122-681E-4D1A-8EF3-123844D2C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C8B4-9EE8-44BC-B532-9CA205E41764}" type="datetimeFigureOut">
              <a:rPr lang="nl-NL" smtClean="0"/>
              <a:t>16-1-2020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CB2ACDB-3C5D-4DDC-A846-81E65BE4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A8DCF83-97C2-496E-91EF-616C87FB6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BDE9-4AB4-4C12-80D3-AC265FD926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452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71BE6-1A8C-4934-8E72-C17F34EC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FBAB80-DC25-448D-ABA7-011955EC2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D7E688F-BEC1-45CF-B923-6070D9D93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A6990F5-61D1-4771-8AAF-A0CF2F95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C8B4-9EE8-44BC-B532-9CA205E41764}" type="datetimeFigureOut">
              <a:rPr lang="nl-NL" smtClean="0"/>
              <a:t>16-1-2020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1D9C653-2DEA-49A2-BF47-A131DD02D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9F7094D-7AAA-4821-8E38-8E99925A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BDE9-4AB4-4C12-80D3-AC265FD926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934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67033-5ED6-45F9-8A15-4301CB0A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CF30333-9EC2-4C09-BCC7-2B786D575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B927A13-6636-4E38-8B0F-0CC8E5FDD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2AE8980-D95C-456E-B9B7-3EFD04774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0CF88BF-593E-4BA2-9D65-570C46D18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53640EB-B059-4145-A955-FB007D113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C8B4-9EE8-44BC-B532-9CA205E41764}" type="datetimeFigureOut">
              <a:rPr lang="nl-NL" smtClean="0"/>
              <a:t>16-1-2020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ABD1B65-81A0-4EDF-8FDB-604ACFADF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8091809-9C74-4849-88CE-01E32792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BDE9-4AB4-4C12-80D3-AC265FD926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490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A56069-D70C-43CC-91A7-9BB09D48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5BBD773-AA6D-4808-B2AE-3EEBD0EA5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C8B4-9EE8-44BC-B532-9CA205E41764}" type="datetimeFigureOut">
              <a:rPr lang="nl-NL" smtClean="0"/>
              <a:t>16-1-2020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46461B-969C-4191-9995-5BB08A8B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0D3A3F3-5BE0-4298-A536-057F18F3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BDE9-4AB4-4C12-80D3-AC265FD926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588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8AA8E8B-E9AB-4670-AEFF-18C847A98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C8B4-9EE8-44BC-B532-9CA205E41764}" type="datetimeFigureOut">
              <a:rPr lang="nl-NL" smtClean="0"/>
              <a:t>16-1-2020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356BF41-4B2E-4465-927E-F2D5702D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FACCC77-AB07-404C-BE8F-868618E8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BDE9-4AB4-4C12-80D3-AC265FD926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0973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C1F45E-9D51-418F-A9A2-FE90A0A87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6AFD6B-1588-4CA3-810B-8F8ED01D0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AE8106-4220-49A5-9624-75F450024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4EAA1A3-B8CE-44BB-8D63-9D1AA504D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C8B4-9EE8-44BC-B532-9CA205E41764}" type="datetimeFigureOut">
              <a:rPr lang="nl-NL" smtClean="0"/>
              <a:t>16-1-2020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B19DA11-3225-4DDB-9931-94CB2F799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3635B9-878E-4BB5-99E1-2F6DAEFA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BDE9-4AB4-4C12-80D3-AC265FD926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631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06CE47-D102-417F-9ECD-FC5572B3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A586D8F-E060-454D-A5F1-B7C04AD74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C7A38A9-1739-4A86-B241-9384909C7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5B764CE-7227-40AB-8D07-201548FB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C8B4-9EE8-44BC-B532-9CA205E41764}" type="datetimeFigureOut">
              <a:rPr lang="nl-NL" smtClean="0"/>
              <a:t>16-1-2020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EC10F08-E48E-45E9-94BA-864082DEC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2458480-E92A-4DC7-A483-03CB290D1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BDE9-4AB4-4C12-80D3-AC265FD926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139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64287D4-4357-4EC5-995D-0E9E5F9F0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3155612-CD98-4CBD-A020-AF84A849D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8429C43-56A8-40DD-B5A2-D85A39785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9C8B4-9EE8-44BC-B532-9CA205E41764}" type="datetimeFigureOut">
              <a:rPr lang="nl-NL" smtClean="0"/>
              <a:t>16-1-2020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7AACD2E-020E-424A-A34A-83659ADC8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5B2F338-5574-478E-A1DC-E207FF52A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9BDE9-4AB4-4C12-80D3-AC265FD926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682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BA006AD-9657-477C-9335-FA52DFE6D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374" y="4152900"/>
            <a:ext cx="3406876" cy="233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08A2E1D0-7CE9-4070-9229-E7AE586F93F8}"/>
              </a:ext>
            </a:extLst>
          </p:cNvPr>
          <p:cNvSpPr txBox="1"/>
          <p:nvPr/>
        </p:nvSpPr>
        <p:spPr>
          <a:xfrm>
            <a:off x="739588" y="2234118"/>
            <a:ext cx="624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rgbClr val="000066"/>
                </a:solidFill>
              </a:rPr>
              <a:t>Team </a:t>
            </a:r>
            <a:r>
              <a:rPr lang="nl-NL" sz="4000" b="1" dirty="0" err="1">
                <a:solidFill>
                  <a:srgbClr val="000066"/>
                </a:solidFill>
              </a:rPr>
              <a:t>BetaRail</a:t>
            </a:r>
            <a:endParaRPr lang="nl-NL" sz="4000" b="1" dirty="0">
              <a:solidFill>
                <a:srgbClr val="000066"/>
              </a:solidFill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5CE0500A-9022-463B-9698-67E05CE6E620}"/>
              </a:ext>
            </a:extLst>
          </p:cNvPr>
          <p:cNvSpPr txBox="1"/>
          <p:nvPr/>
        </p:nvSpPr>
        <p:spPr>
          <a:xfrm>
            <a:off x="739588" y="372070"/>
            <a:ext cx="570267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500" b="1" dirty="0" err="1">
                <a:solidFill>
                  <a:srgbClr val="000066"/>
                </a:solidFill>
              </a:rPr>
              <a:t>RailNL</a:t>
            </a:r>
            <a:endParaRPr lang="nl-NL" sz="5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091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04759A11-D138-4247-825B-9394D7FD097E}"/>
              </a:ext>
            </a:extLst>
          </p:cNvPr>
          <p:cNvSpPr txBox="1"/>
          <p:nvPr/>
        </p:nvSpPr>
        <p:spPr>
          <a:xfrm>
            <a:off x="1926138" y="4032436"/>
            <a:ext cx="29122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rgbClr val="000066"/>
                </a:solidFill>
              </a:rPr>
              <a:t>Max 2 uur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rgbClr val="000066"/>
                </a:solidFill>
              </a:rPr>
              <a:t>Max 7 trajecten</a:t>
            </a:r>
          </a:p>
          <a:p>
            <a:endParaRPr lang="nl-NL" sz="2000" dirty="0">
              <a:solidFill>
                <a:srgbClr val="000066"/>
              </a:solidFill>
            </a:endParaRPr>
          </a:p>
          <a:p>
            <a:r>
              <a:rPr lang="nl-NL" sz="2000" dirty="0">
                <a:solidFill>
                  <a:srgbClr val="000066"/>
                </a:solidFill>
              </a:rPr>
              <a:t>Score tussen: 8460 – 9219</a:t>
            </a:r>
          </a:p>
        </p:txBody>
      </p:sp>
      <p:pic>
        <p:nvPicPr>
          <p:cNvPr id="6148" name="Picture 4" descr="Afbeeldingsresultaat voor nederland">
            <a:extLst>
              <a:ext uri="{FF2B5EF4-FFF2-40B4-BE49-F238E27FC236}">
                <a16:creationId xmlns:a16="http://schemas.microsoft.com/office/drawing/2014/main" id="{5C5E03A3-F478-4A31-85F3-D7259D53F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211" y="663012"/>
            <a:ext cx="2680047" cy="317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BB3F424B-5992-4235-BF08-217D274DCC54}"/>
              </a:ext>
            </a:extLst>
          </p:cNvPr>
          <p:cNvSpPr txBox="1"/>
          <p:nvPr/>
        </p:nvSpPr>
        <p:spPr>
          <a:xfrm>
            <a:off x="7468515" y="4032436"/>
            <a:ext cx="28625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rgbClr val="000066"/>
                </a:solidFill>
              </a:rPr>
              <a:t>Max 3 uur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rgbClr val="000066"/>
                </a:solidFill>
              </a:rPr>
              <a:t>Max 20 trajecten</a:t>
            </a:r>
          </a:p>
          <a:p>
            <a:endParaRPr lang="nl-NL" sz="2000" dirty="0">
              <a:solidFill>
                <a:srgbClr val="000066"/>
              </a:solidFill>
            </a:endParaRPr>
          </a:p>
          <a:p>
            <a:r>
              <a:rPr lang="nl-NL" sz="2000" dirty="0">
                <a:solidFill>
                  <a:srgbClr val="000066"/>
                </a:solidFill>
              </a:rPr>
              <a:t>Score tussen: 4400 - 7549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E3AFE9CD-FE20-4181-8D77-6521DA173DCD}"/>
                  </a:ext>
                </a:extLst>
              </p:cNvPr>
              <p:cNvSpPr txBox="1"/>
              <p:nvPr/>
            </p:nvSpPr>
            <p:spPr>
              <a:xfrm>
                <a:off x="3339764" y="5643053"/>
                <a:ext cx="55124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nl-NL" sz="28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8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nl-NL" sz="28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 ∗10000 −(</m:t>
                      </m:r>
                      <m:r>
                        <a:rPr lang="nl-NL" sz="28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nl-NL" sz="28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 ∗100+</m:t>
                      </m:r>
                      <m:r>
                        <a:rPr lang="nl-NL" sz="28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nl-NL" sz="28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NL" dirty="0">
                  <a:solidFill>
                    <a:srgbClr val="000066"/>
                  </a:solidFill>
                </a:endParaRPr>
              </a:p>
            </p:txBody>
          </p:sp>
        </mc:Choice>
        <mc:Fallback xmlns="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E3AFE9CD-FE20-4181-8D77-6521DA173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764" y="5643053"/>
                <a:ext cx="551247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20F2E3FC-B502-4981-8494-251388B73CE0}"/>
              </a:ext>
            </a:extLst>
          </p:cNvPr>
          <p:cNvCxnSpPr>
            <a:cxnSpLocks/>
          </p:cNvCxnSpPr>
          <p:nvPr/>
        </p:nvCxnSpPr>
        <p:spPr>
          <a:xfrm>
            <a:off x="5981700" y="304800"/>
            <a:ext cx="0" cy="4514850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Afbeelding 1">
            <a:extLst>
              <a:ext uri="{FF2B5EF4-FFF2-40B4-BE49-F238E27FC236}">
                <a16:creationId xmlns:a16="http://schemas.microsoft.com/office/drawing/2014/main" id="{2092FFD0-69A1-4FD4-B465-37349D292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3876" y="663012"/>
            <a:ext cx="27717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917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BB3F424B-5992-4235-BF08-217D274DCC54}"/>
                  </a:ext>
                </a:extLst>
              </p:cNvPr>
              <p:cNvSpPr txBox="1"/>
              <p:nvPr/>
            </p:nvSpPr>
            <p:spPr>
              <a:xfrm>
                <a:off x="1102936" y="2932837"/>
                <a:ext cx="463673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sz="20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nl-NL" sz="20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d>
                        <m:dPr>
                          <m:ctrlP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𝑎𝑙𝑙𝑒</m:t>
                          </m:r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𝑣𝑒𝑟𝑏𝑖𝑛𝑑𝑖𝑛𝑔𝑒𝑛</m:t>
                          </m:r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𝑏𝑒𝑟𝑒𝑑𝑒𝑛</m:t>
                          </m:r>
                        </m:e>
                      </m:d>
                    </m:oMath>
                  </m:oMathPara>
                </a14:m>
                <a:endParaRPr lang="nl-NL" sz="2000" b="0" dirty="0">
                  <a:solidFill>
                    <a:srgbClr val="000066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sz="20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nl-NL" sz="20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=20 ∗180 </m:t>
                      </m:r>
                      <m:d>
                        <m:dPr>
                          <m:ctrlP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𝑚𝑎𝑥𝑖𝑚𝑎𝑙𝑒</m:t>
                          </m:r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𝑡𝑖𝑗𝑑</m:t>
                          </m:r>
                        </m:e>
                      </m:d>
                    </m:oMath>
                  </m:oMathPara>
                </a14:m>
                <a:endParaRPr lang="nl-NL" sz="2000" b="0" dirty="0">
                  <a:solidFill>
                    <a:srgbClr val="000066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sz="20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nl-NL" sz="20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nl-NL" sz="2000" b="0" dirty="0">
                  <a:solidFill>
                    <a:srgbClr val="000066"/>
                  </a:solidFill>
                  <a:ea typeface="Cambria Math" panose="02040503050406030204" pitchFamily="18" charset="0"/>
                </a:endParaRPr>
              </a:p>
              <a:p>
                <a:endParaRPr lang="nl-NL" sz="2000" dirty="0">
                  <a:solidFill>
                    <a:srgbClr val="000066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sz="20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nl-NL" sz="20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=4400</m:t>
                      </m:r>
                    </m:oMath>
                  </m:oMathPara>
                </a14:m>
                <a:endParaRPr lang="nl-NL" sz="2000" b="0" dirty="0">
                  <a:solidFill>
                    <a:srgbClr val="000066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BB3F424B-5992-4235-BF08-217D274DC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36" y="2932837"/>
                <a:ext cx="4636730" cy="16312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E3AFE9CD-FE20-4181-8D77-6521DA173DCD}"/>
                  </a:ext>
                </a:extLst>
              </p:cNvPr>
              <p:cNvSpPr txBox="1"/>
              <p:nvPr/>
            </p:nvSpPr>
            <p:spPr>
              <a:xfrm>
                <a:off x="3339764" y="618292"/>
                <a:ext cx="55124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nl-NL" sz="28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8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nl-NL" sz="28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 ∗10000 −(</m:t>
                      </m:r>
                      <m:r>
                        <a:rPr lang="nl-NL" sz="28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nl-NL" sz="28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 ∗100+</m:t>
                      </m:r>
                      <m:r>
                        <a:rPr lang="nl-NL" sz="28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nl-NL" sz="28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NL" dirty="0">
                  <a:solidFill>
                    <a:srgbClr val="000066"/>
                  </a:solidFill>
                </a:endParaRPr>
              </a:p>
            </p:txBody>
          </p:sp>
        </mc:Choice>
        <mc:Fallback xmlns="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E3AFE9CD-FE20-4181-8D77-6521DA173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764" y="618292"/>
                <a:ext cx="551247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20F2E3FC-B502-4981-8494-251388B73CE0}"/>
              </a:ext>
            </a:extLst>
          </p:cNvPr>
          <p:cNvCxnSpPr>
            <a:cxnSpLocks/>
          </p:cNvCxnSpPr>
          <p:nvPr/>
        </p:nvCxnSpPr>
        <p:spPr>
          <a:xfrm>
            <a:off x="5938859" y="2553924"/>
            <a:ext cx="0" cy="3864631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vak 9">
                <a:extLst>
                  <a:ext uri="{FF2B5EF4-FFF2-40B4-BE49-F238E27FC236}">
                    <a16:creationId xmlns:a16="http://schemas.microsoft.com/office/drawing/2014/main" id="{34994D0A-97D0-44DA-9C76-5134366FB3C5}"/>
                  </a:ext>
                </a:extLst>
              </p:cNvPr>
              <p:cNvSpPr txBox="1"/>
              <p:nvPr/>
            </p:nvSpPr>
            <p:spPr>
              <a:xfrm>
                <a:off x="6600043" y="2794466"/>
                <a:ext cx="4911024" cy="1907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sz="20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nl-NL" sz="20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d>
                        <m:dPr>
                          <m:ctrlP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𝑎𝑙𝑙𝑒</m:t>
                          </m:r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𝑣𝑒𝑟𝑏𝑖𝑛𝑑𝑖𝑛𝑔𝑒𝑛</m:t>
                          </m:r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𝑏𝑒𝑟𝑒𝑑𝑒𝑛</m:t>
                          </m:r>
                        </m:e>
                      </m:d>
                    </m:oMath>
                  </m:oMathPara>
                </a14:m>
                <a:endParaRPr lang="nl-NL" sz="2000" b="0" dirty="0">
                  <a:solidFill>
                    <a:srgbClr val="000066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sz="20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nl-NL" sz="20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=1551 </m:t>
                      </m:r>
                      <m:d>
                        <m:dPr>
                          <m:ctrlP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𝑡𝑖𝑗𝑑</m:t>
                          </m:r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𝑣𝑎𝑛</m:t>
                          </m:r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𝑎𝑙𝑙𝑒</m:t>
                          </m:r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𝑣𝑒𝑟𝑏𝑖𝑛𝑑𝑖𝑛𝑔𝑒𝑛</m:t>
                          </m:r>
                        </m:e>
                      </m:d>
                    </m:oMath>
                  </m:oMathPara>
                </a14:m>
                <a:endParaRPr lang="nl-NL" sz="2000" b="0" dirty="0">
                  <a:solidFill>
                    <a:srgbClr val="000066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sz="20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nl-NL" sz="20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1551</m:t>
                          </m:r>
                        </m:num>
                        <m:den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180</m:t>
                          </m:r>
                        </m:den>
                      </m:f>
                      <m:r>
                        <a:rPr lang="nl-NL" sz="20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=8.6…</m:t>
                      </m:r>
                      <m:r>
                        <a:rPr lang="nl-NL" sz="20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≈9</m:t>
                      </m:r>
                    </m:oMath>
                  </m:oMathPara>
                </a14:m>
                <a:endParaRPr lang="nl-NL" sz="2000" b="0" dirty="0">
                  <a:solidFill>
                    <a:srgbClr val="000066"/>
                  </a:solidFill>
                  <a:ea typeface="Cambria Math" panose="02040503050406030204" pitchFamily="18" charset="0"/>
                </a:endParaRPr>
              </a:p>
              <a:p>
                <a:endParaRPr lang="nl-NL" sz="2000" b="0" dirty="0">
                  <a:solidFill>
                    <a:srgbClr val="000066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sz="20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nl-NL" sz="20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=7549</m:t>
                      </m:r>
                    </m:oMath>
                  </m:oMathPara>
                </a14:m>
                <a:endParaRPr lang="nl-NL" sz="2000" dirty="0">
                  <a:solidFill>
                    <a:srgbClr val="000066"/>
                  </a:solidFill>
                </a:endParaRPr>
              </a:p>
            </p:txBody>
          </p:sp>
        </mc:Choice>
        <mc:Fallback xmlns="">
          <p:sp>
            <p:nvSpPr>
              <p:cNvPr id="10" name="Tekstvak 9">
                <a:extLst>
                  <a:ext uri="{FF2B5EF4-FFF2-40B4-BE49-F238E27FC236}">
                    <a16:creationId xmlns:a16="http://schemas.microsoft.com/office/drawing/2014/main" id="{34994D0A-97D0-44DA-9C76-5134366FB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043" y="2794466"/>
                <a:ext cx="4911024" cy="19079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kstvak 2">
            <a:extLst>
              <a:ext uri="{FF2B5EF4-FFF2-40B4-BE49-F238E27FC236}">
                <a16:creationId xmlns:a16="http://schemas.microsoft.com/office/drawing/2014/main" id="{5AEE4DB9-7729-46F0-9D40-44E5AD627B3C}"/>
              </a:ext>
            </a:extLst>
          </p:cNvPr>
          <p:cNvSpPr txBox="1"/>
          <p:nvPr/>
        </p:nvSpPr>
        <p:spPr>
          <a:xfrm>
            <a:off x="4774002" y="1232224"/>
            <a:ext cx="26439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rgbClr val="000066"/>
                </a:solidFill>
              </a:rPr>
              <a:t>Nederland: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rgbClr val="000066"/>
                </a:solidFill>
              </a:rPr>
              <a:t>Max 3 uur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rgbClr val="000066"/>
                </a:solidFill>
              </a:rPr>
              <a:t>Max 20 trajecten</a:t>
            </a:r>
            <a:endParaRPr lang="nl-NL" dirty="0">
              <a:solidFill>
                <a:srgbClr val="000066"/>
              </a:solidFill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280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901E1C35-5AD4-4EEC-AC80-8A7347B235F3}"/>
              </a:ext>
            </a:extLst>
          </p:cNvPr>
          <p:cNvSpPr/>
          <p:nvPr/>
        </p:nvSpPr>
        <p:spPr>
          <a:xfrm>
            <a:off x="440180" y="447049"/>
            <a:ext cx="11189845" cy="1218605"/>
          </a:xfrm>
          <a:prstGeom prst="rect">
            <a:avLst/>
          </a:prstGeom>
          <a:solidFill>
            <a:srgbClr val="FFCC18"/>
          </a:solidFill>
          <a:ln w="5715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15009226-49F2-4FF4-8DD7-C32121C52212}"/>
              </a:ext>
            </a:extLst>
          </p:cNvPr>
          <p:cNvSpPr txBox="1"/>
          <p:nvPr/>
        </p:nvSpPr>
        <p:spPr>
          <a:xfrm>
            <a:off x="4903694" y="731505"/>
            <a:ext cx="2384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rgbClr val="000066"/>
                </a:solidFill>
              </a:rPr>
              <a:t>Methodes</a:t>
            </a:r>
            <a:endParaRPr lang="nl-NL" sz="5400" b="1" dirty="0">
              <a:solidFill>
                <a:srgbClr val="000066"/>
              </a:solidFill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D97141AF-0ED1-441D-9521-37D9441298C7}"/>
              </a:ext>
            </a:extLst>
          </p:cNvPr>
          <p:cNvSpPr txBox="1"/>
          <p:nvPr/>
        </p:nvSpPr>
        <p:spPr>
          <a:xfrm>
            <a:off x="480312" y="1921014"/>
            <a:ext cx="111497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nl-NL" sz="2800" dirty="0">
                <a:solidFill>
                  <a:srgbClr val="000066"/>
                </a:solidFill>
              </a:rPr>
              <a:t>Alle connecties worden één keer bereden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rgbClr val="000066"/>
                </a:solidFill>
              </a:rPr>
              <a:t>Beginnen met een random stad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rgbClr val="000066"/>
                </a:solidFill>
              </a:rPr>
              <a:t>Beginnen met de stad met de meeste connecties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rgbClr val="000066"/>
                </a:solidFill>
              </a:rPr>
              <a:t>Beginnen met de stad met de minste connecties</a:t>
            </a:r>
          </a:p>
          <a:p>
            <a:endParaRPr lang="nl-NL" sz="2800" dirty="0">
              <a:solidFill>
                <a:srgbClr val="000066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nl-NL" sz="2800" dirty="0">
                <a:solidFill>
                  <a:srgbClr val="000066"/>
                </a:solidFill>
              </a:rPr>
              <a:t>Connecties mogen meerdere keren bereden worden (met bepaalde kans)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C7C682CD-CCEC-4D2B-82D0-1B0948F7E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694" y="4701829"/>
            <a:ext cx="2138363" cy="197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3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EB9B2C-905E-48A4-810F-B02FF1A84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939926"/>
            <a:ext cx="10515600" cy="526438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rgbClr val="000066"/>
                </a:solidFill>
              </a:rPr>
              <a:t>Voor het verbeteren van een oplossing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5770F25C-E4DF-47C0-909D-942949ACDE95}"/>
              </a:ext>
            </a:extLst>
          </p:cNvPr>
          <p:cNvSpPr/>
          <p:nvPr/>
        </p:nvSpPr>
        <p:spPr>
          <a:xfrm>
            <a:off x="497331" y="327620"/>
            <a:ext cx="11197338" cy="1218605"/>
          </a:xfrm>
          <a:prstGeom prst="rect">
            <a:avLst/>
          </a:prstGeom>
          <a:solidFill>
            <a:srgbClr val="FFCC18"/>
          </a:solidFill>
          <a:ln w="5715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E2CE0B6D-CB34-4C76-96CE-58D3CEA5A5D7}"/>
              </a:ext>
            </a:extLst>
          </p:cNvPr>
          <p:cNvSpPr txBox="1"/>
          <p:nvPr/>
        </p:nvSpPr>
        <p:spPr>
          <a:xfrm>
            <a:off x="4415690" y="475257"/>
            <a:ext cx="3360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5400" b="1" dirty="0">
                <a:solidFill>
                  <a:srgbClr val="000066"/>
                </a:solidFill>
              </a:rPr>
              <a:t>Depth first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EFE2C751-89C0-44AB-8EA1-3EB03B218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841" y="2730373"/>
            <a:ext cx="7950317" cy="365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3469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143</Words>
  <Application>Microsoft Office PowerPoint</Application>
  <PresentationFormat>Breedbeeld</PresentationFormat>
  <Paragraphs>34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Wingdings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Berg, A.S. van den (17144833)</dc:creator>
  <cp:lastModifiedBy>Berg, A.S. van den (17144833)</cp:lastModifiedBy>
  <cp:revision>34</cp:revision>
  <dcterms:created xsi:type="dcterms:W3CDTF">2020-01-08T10:19:39Z</dcterms:created>
  <dcterms:modified xsi:type="dcterms:W3CDTF">2020-01-16T12:06:10Z</dcterms:modified>
</cp:coreProperties>
</file>