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835" y="529735"/>
            <a:ext cx="4717774" cy="55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3418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Fany</dc:creator>
  <cp:lastModifiedBy>Fany</cp:lastModifiedBy>
  <cp:revision>1</cp:revision>
  <dcterms:created xsi:type="dcterms:W3CDTF">2016-08-15T09:02:42Z</dcterms:created>
  <dcterms:modified xsi:type="dcterms:W3CDTF">2016-08-15T09:04:02Z</dcterms:modified>
</cp:coreProperties>
</file>