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567253"/>
            <a:ext cx="4599366" cy="54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4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Rockwell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Fany</dc:creator>
  <cp:lastModifiedBy>Fany</cp:lastModifiedBy>
  <cp:revision>2</cp:revision>
  <dcterms:created xsi:type="dcterms:W3CDTF">2016-08-15T09:04:25Z</dcterms:created>
  <dcterms:modified xsi:type="dcterms:W3CDTF">2016-08-15T09:05:31Z</dcterms:modified>
</cp:coreProperties>
</file>