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9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54" r:id="rId16"/>
    <p:sldId id="364" r:id="rId17"/>
    <p:sldId id="3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microsoft.com/office/2007/relationships/hdphoto" Target="../media/hdphoto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10" Type="http://schemas.openxmlformats.org/officeDocument/2006/relationships/image" Target="../media/image23.jfif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fif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 smtClean="0">
              <a:latin typeface="+mj-lt"/>
            </a:endParaRPr>
          </a:p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Diagrama de </a:t>
            </a:r>
            <a:r>
              <a:rPr lang="pt-BR" sz="4400" dirty="0" smtClean="0">
                <a:latin typeface="+mj-lt"/>
              </a:rPr>
              <a:t>Arquitetura Local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as empresas que investir na MIT pode trazer economia.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1215406"/>
            <a:ext cx="8621486" cy="53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1063874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50364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88" y="1881051"/>
            <a:ext cx="5933492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smtClean="0">
                <a:latin typeface="+mj-lt"/>
              </a:rPr>
              <a:t>Gabriel </a:t>
            </a:r>
            <a:r>
              <a:rPr lang="pt-BR" altLang="pt-BR" sz="2800" dirty="0" smtClean="0">
                <a:latin typeface="+mj-lt"/>
              </a:rPr>
              <a:t>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G1,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das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900423" y="4093676"/>
            <a:ext cx="394935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4848</TotalTime>
  <Words>446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271</cp:revision>
  <dcterms:created xsi:type="dcterms:W3CDTF">2017-11-23T16:59:42Z</dcterms:created>
  <dcterms:modified xsi:type="dcterms:W3CDTF">2020-04-26T19:20:28Z</dcterms:modified>
</cp:coreProperties>
</file>