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19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7" r:id="rId5"/>
    <p:sldId id="348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60" r:id="rId15"/>
    <p:sldId id="35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>
        <p:scale>
          <a:sx n="75" d="100"/>
          <a:sy n="75" d="100"/>
        </p:scale>
        <p:origin x="6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4375565163662057"/>
          <c:y val="7.263892065237444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fif"/><Relationship Id="rId19" Type="http://schemas.openxmlformats.org/officeDocument/2006/relationships/image" Target="../media/image31.jpeg"/><Relationship Id="rId4" Type="http://schemas.openxmlformats.org/officeDocument/2006/relationships/image" Target="../media/image16.png"/><Relationship Id="rId9" Type="http://schemas.openxmlformats.org/officeDocument/2006/relationships/image" Target="../media/image21.jfif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215"/>
          <a:stretch/>
        </p:blipFill>
        <p:spPr>
          <a:xfrm>
            <a:off x="101600" y="898543"/>
            <a:ext cx="9372600" cy="5422097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88171"/>
            <a:ext cx="8424473" cy="102481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Protótipo do site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98B20FDD-4380-4FB5-9DDF-B80D26779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95714" cy="6858000"/>
          </a:xfrm>
          <a:prstGeom prst="rect">
            <a:avLst/>
          </a:prstGeom>
        </p:spPr>
      </p:pic>
      <p:pic>
        <p:nvPicPr>
          <p:cNvPr id="5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2FE44C5-1264-4AB5-8D21-08FA91A1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9" y="1269672"/>
            <a:ext cx="4175673" cy="4163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3A1C92-6782-4FDC-BE20-481113E86A33}"/>
              </a:ext>
            </a:extLst>
          </p:cNvPr>
          <p:cNvSpPr txBox="1"/>
          <p:nvPr/>
        </p:nvSpPr>
        <p:spPr>
          <a:xfrm>
            <a:off x="1513623" y="5648513"/>
            <a:ext cx="91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CA0DBD-C15F-45BC-A90B-A42C4D8DD389}"/>
              </a:ext>
            </a:extLst>
          </p:cNvPr>
          <p:cNvSpPr/>
          <p:nvPr/>
        </p:nvSpPr>
        <p:spPr>
          <a:xfrm>
            <a:off x="1169823" y="5571395"/>
            <a:ext cx="15753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oogle Shape;106;p13">
            <a:extLst>
              <a:ext uri="{FF2B5EF4-FFF2-40B4-BE49-F238E27FC236}">
                <a16:creationId xmlns:a16="http://schemas.microsoft.com/office/drawing/2014/main" id="{DD957B2C-86D5-4A89-9027-4E659ED17DEA}"/>
              </a:ext>
            </a:extLst>
          </p:cNvPr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9" name="Google Shape;107;p13">
              <a:extLst>
                <a:ext uri="{FF2B5EF4-FFF2-40B4-BE49-F238E27FC236}">
                  <a16:creationId xmlns:a16="http://schemas.microsoft.com/office/drawing/2014/main" id="{BF70C316-B901-4F84-90C0-76E4D532BC0B}"/>
                </a:ext>
              </a:extLst>
            </p:cNvPr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0" name="Google Shape;108;p13">
              <a:extLst>
                <a:ext uri="{FF2B5EF4-FFF2-40B4-BE49-F238E27FC236}">
                  <a16:creationId xmlns:a16="http://schemas.microsoft.com/office/drawing/2014/main" id="{C47733C3-D356-4AEC-9566-399505B69700}"/>
                </a:ext>
              </a:extLst>
            </p:cNvPr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1" name="Google Shape;109;p13">
              <a:extLst>
                <a:ext uri="{FF2B5EF4-FFF2-40B4-BE49-F238E27FC236}">
                  <a16:creationId xmlns:a16="http://schemas.microsoft.com/office/drawing/2014/main" id="{11C8690A-6CE6-4027-A3D0-D9555D00006D}"/>
                </a:ext>
              </a:extLst>
            </p:cNvPr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" name="Google Shape;110;p13">
              <a:extLst>
                <a:ext uri="{FF2B5EF4-FFF2-40B4-BE49-F238E27FC236}">
                  <a16:creationId xmlns:a16="http://schemas.microsoft.com/office/drawing/2014/main" id="{1F65C07C-22D3-49C2-87CA-F539DF01BFCA}"/>
                </a:ext>
              </a:extLst>
            </p:cNvPr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3" name="Google Shape;111;p13">
              <a:extLst>
                <a:ext uri="{FF2B5EF4-FFF2-40B4-BE49-F238E27FC236}">
                  <a16:creationId xmlns:a16="http://schemas.microsoft.com/office/drawing/2014/main" id="{2C186174-848F-4925-907B-7378A6D2B361}"/>
                </a:ext>
              </a:extLst>
            </p:cNvPr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4" name="Google Shape;112;p13">
              <a:extLst>
                <a:ext uri="{FF2B5EF4-FFF2-40B4-BE49-F238E27FC236}">
                  <a16:creationId xmlns:a16="http://schemas.microsoft.com/office/drawing/2014/main" id="{A045FD1A-0435-443C-B16A-3CB64455CD3A}"/>
                </a:ext>
              </a:extLst>
            </p:cNvPr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10EB6997-02C7-4369-B6D4-5FABCC21CCE2}"/>
              </a:ext>
            </a:extLst>
          </p:cNvPr>
          <p:cNvSpPr/>
          <p:nvPr/>
        </p:nvSpPr>
        <p:spPr>
          <a:xfrm>
            <a:off x="2469475" y="485176"/>
            <a:ext cx="883278" cy="369306"/>
          </a:xfrm>
          <a:prstGeom prst="flowChartTerminator">
            <a:avLst/>
          </a:prstGeom>
          <a:solidFill>
            <a:schemeClr val="bg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85;p13">
            <a:extLst>
              <a:ext uri="{FF2B5EF4-FFF2-40B4-BE49-F238E27FC236}">
                <a16:creationId xmlns:a16="http://schemas.microsoft.com/office/drawing/2014/main" id="{EAC71889-C08B-478C-924A-F378FF340FA6}"/>
              </a:ext>
            </a:extLst>
          </p:cNvPr>
          <p:cNvGrpSpPr/>
          <p:nvPr/>
        </p:nvGrpSpPr>
        <p:grpSpPr>
          <a:xfrm>
            <a:off x="7674206" y="1223488"/>
            <a:ext cx="4346462" cy="769441"/>
            <a:chOff x="7562722" y="-39696"/>
            <a:chExt cx="5234451" cy="1116084"/>
          </a:xfrm>
        </p:grpSpPr>
        <p:sp>
          <p:nvSpPr>
            <p:cNvPr id="17" name="Google Shape;86;p13">
              <a:extLst>
                <a:ext uri="{FF2B5EF4-FFF2-40B4-BE49-F238E27FC236}">
                  <a16:creationId xmlns:a16="http://schemas.microsoft.com/office/drawing/2014/main" id="{5BB402C5-D305-4B33-AD10-82377D611D2E}"/>
                </a:ext>
              </a:extLst>
            </p:cNvPr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;p13">
              <a:extLst>
                <a:ext uri="{FF2B5EF4-FFF2-40B4-BE49-F238E27FC236}">
                  <a16:creationId xmlns:a16="http://schemas.microsoft.com/office/drawing/2014/main" id="{EAB29ED5-868D-434B-ABB5-FC92E7E509B9}"/>
                </a:ext>
              </a:extLst>
            </p:cNvPr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 dirty="0"/>
            </a:p>
          </p:txBody>
        </p:sp>
        <p:sp>
          <p:nvSpPr>
            <p:cNvPr id="19" name="Google Shape;88;p13">
              <a:extLst>
                <a:ext uri="{FF2B5EF4-FFF2-40B4-BE49-F238E27FC236}">
                  <a16:creationId xmlns:a16="http://schemas.microsoft.com/office/drawing/2014/main" id="{A65CE429-43B7-47D0-9F12-A351D33753CD}"/>
                </a:ext>
              </a:extLst>
            </p:cNvPr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20" name="Google Shape;89;p13">
              <a:extLst>
                <a:ext uri="{FF2B5EF4-FFF2-40B4-BE49-F238E27FC236}">
                  <a16:creationId xmlns:a16="http://schemas.microsoft.com/office/drawing/2014/main" id="{741CC00B-6618-4A53-B178-E940770B52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90;p13">
              <a:extLst>
                <a:ext uri="{FF2B5EF4-FFF2-40B4-BE49-F238E27FC236}">
                  <a16:creationId xmlns:a16="http://schemas.microsoft.com/office/drawing/2014/main" id="{B33E69AA-2BE4-43C6-B00C-D5F1DA18A7F1}"/>
                </a:ext>
              </a:extLst>
            </p:cNvPr>
            <p:cNvSpPr txBox="1"/>
            <p:nvPr/>
          </p:nvSpPr>
          <p:spPr>
            <a:xfrm>
              <a:off x="7562722" y="365007"/>
              <a:ext cx="10767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 </a:t>
              </a:r>
              <a:endParaRPr dirty="0"/>
            </a:p>
          </p:txBody>
        </p:sp>
      </p:grp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A7922020-EDAE-488E-82EC-33D7D3D88DFB}"/>
              </a:ext>
            </a:extLst>
          </p:cNvPr>
          <p:cNvSpPr/>
          <p:nvPr/>
        </p:nvSpPr>
        <p:spPr>
          <a:xfrm>
            <a:off x="8765161" y="1610171"/>
            <a:ext cx="1026300" cy="18903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13;p13">
            <a:extLst>
              <a:ext uri="{FF2B5EF4-FFF2-40B4-BE49-F238E27FC236}">
                <a16:creationId xmlns:a16="http://schemas.microsoft.com/office/drawing/2014/main" id="{1EC03320-FB65-4ED2-A8F4-7604C698AE96}"/>
              </a:ext>
            </a:extLst>
          </p:cNvPr>
          <p:cNvSpPr txBox="1"/>
          <p:nvPr/>
        </p:nvSpPr>
        <p:spPr>
          <a:xfrm>
            <a:off x="6385743" y="431663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7 1.48148E-6 L 0.80612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5816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13567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4" t="16247" r="3857" b="63627"/>
          <a:stretch/>
        </p:blipFill>
        <p:spPr>
          <a:xfrm>
            <a:off x="5846164" y="2394833"/>
            <a:ext cx="3777522" cy="10792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6" r="48180" b="58876"/>
          <a:stretch/>
        </p:blipFill>
        <p:spPr>
          <a:xfrm>
            <a:off x="1009027" y="2095029"/>
            <a:ext cx="4837137" cy="163392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1" r="34102" b="-1"/>
          <a:stretch/>
        </p:blipFill>
        <p:spPr>
          <a:xfrm>
            <a:off x="1009027" y="3728958"/>
            <a:ext cx="6151276" cy="31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2030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67190536"/>
              </p:ext>
            </p:extLst>
          </p:nvPr>
        </p:nvGraphicFramePr>
        <p:xfrm>
          <a:off x="5651291" y="1723868"/>
          <a:ext cx="5140104" cy="452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438776444"/>
              </p:ext>
            </p:extLst>
          </p:nvPr>
        </p:nvGraphicFramePr>
        <p:xfrm>
          <a:off x="239841" y="1723869"/>
          <a:ext cx="6235909" cy="452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uma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na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66849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634" y="4215118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4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580357" y="1441189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958286" y="896150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956418" y="101013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3041782" y="1273547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4207775" y="1440253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3352</TotalTime>
  <Words>475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251</cp:revision>
  <dcterms:created xsi:type="dcterms:W3CDTF">2017-11-23T16:59:42Z</dcterms:created>
  <dcterms:modified xsi:type="dcterms:W3CDTF">2020-04-03T16:10:56Z</dcterms:modified>
</cp:coreProperties>
</file>