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65" r:id="rId16"/>
    <p:sldId id="354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microsoft.com/office/2007/relationships/hdphoto" Target="../media/hdphoto10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prototipo-site-institucional/contact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 smtClean="0">
              <a:latin typeface="+mj-lt"/>
            </a:endParaRPr>
          </a:p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Diagrama de </a:t>
            </a:r>
            <a:r>
              <a:rPr lang="pt-BR" sz="4400" dirty="0" smtClean="0">
                <a:latin typeface="+mj-lt"/>
              </a:rPr>
              <a:t>Arquitetura Local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Dashboard</a:t>
            </a:r>
            <a:endParaRPr lang="pt-BR" altLang="pt-BR" sz="2800" dirty="0" smtClean="0">
              <a:latin typeface="+mj-lt"/>
            </a:endParaRP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 em tempo real os parâmetros do desempenho de nossas lixeiras.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 smtClean="0"/>
          </a:p>
          <a:p>
            <a:r>
              <a:rPr lang="pt-BR" altLang="pt-BR" sz="2800" dirty="0">
                <a:latin typeface="+mj-lt"/>
              </a:rPr>
              <a:t>Banco </a:t>
            </a:r>
            <a:r>
              <a:rPr lang="pt-BR" altLang="pt-BR" sz="2800" dirty="0">
                <a:latin typeface="+mj-lt"/>
              </a:rPr>
              <a:t>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 smtClean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62054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- AZURE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6308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institucional </a:t>
            </a:r>
            <a:r>
              <a:rPr lang="pt-BR" sz="4400" dirty="0" smtClean="0">
                <a:latin typeface="+mj-lt"/>
                <a:hlinkClick r:id="rId2" action="ppaction://hlinkfile"/>
              </a:rPr>
              <a:t>.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50364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73" y="2755174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Lucena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G1,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das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4943</TotalTime>
  <Words>451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283</cp:revision>
  <dcterms:created xsi:type="dcterms:W3CDTF">2017-11-23T16:59:42Z</dcterms:created>
  <dcterms:modified xsi:type="dcterms:W3CDTF">2020-05-04T19:40:34Z</dcterms:modified>
</cp:coreProperties>
</file>