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7"/>
  </p:notesMasterIdLst>
  <p:sldIdLst>
    <p:sldId id="257" r:id="rId2"/>
    <p:sldId id="346" r:id="rId3"/>
    <p:sldId id="260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6" autoAdjust="0"/>
    <p:restoredTop sz="93898" autoAdjust="0"/>
  </p:normalViewPr>
  <p:slideViewPr>
    <p:cSldViewPr snapToGrid="0">
      <p:cViewPr>
        <p:scale>
          <a:sx n="50" d="100"/>
          <a:sy n="50" d="100"/>
        </p:scale>
        <p:origin x="76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a empresas que investir no lixo pode ser lucro.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Através dos dados gerados por nossos sensores informações irão auxiliar em tomadas de decisões.</a:t>
            </a:r>
            <a:endParaRPr lang="pt-BR" altLang="pt-BR" sz="22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real.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Empresas parceiras poderão ver seus indicadores de geração de resíduos  dentre outras funcionalidades</a:t>
            </a:r>
            <a:endParaRPr lang="pt-BR" altLang="pt-BR" sz="22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74295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Protótipo do s</a:t>
            </a:r>
            <a:r>
              <a:rPr lang="pt-BR" sz="4400" dirty="0" smtClean="0">
                <a:latin typeface="+mj-lt"/>
              </a:rPr>
              <a:t>ite institucional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58165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Simulador financeiro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2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74295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Dados gerados pelos sensores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741045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Gráficos dos dados coletados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5237017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uma nova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3" y="3169798"/>
            <a:ext cx="4773930" cy="3306348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dirty="0" smtClean="0">
                <a:latin typeface="+mj-lt"/>
              </a:rPr>
              <a:t>Gabriela Bezerra Pinheiro</a:t>
            </a:r>
          </a:p>
          <a:p>
            <a:r>
              <a:rPr lang="pt-BR" altLang="pt-BR" sz="2800" dirty="0" smtClean="0">
                <a:latin typeface="+mj-lt"/>
              </a:rPr>
              <a:t>Graziela Lucena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Silva</a:t>
            </a:r>
          </a:p>
          <a:p>
            <a:r>
              <a:rPr lang="pt-BR" altLang="pt-BR" sz="2800" dirty="0" smtClean="0">
                <a:latin typeface="+mj-lt"/>
              </a:rPr>
              <a:t>Yuri </a:t>
            </a:r>
            <a:r>
              <a:rPr lang="pt-BR" altLang="pt-BR" sz="2800" dirty="0">
                <a:latin typeface="+mj-lt"/>
              </a:rPr>
              <a:t>V</a:t>
            </a:r>
            <a:r>
              <a:rPr lang="pt-BR" altLang="pt-BR" sz="2800" dirty="0" smtClean="0">
                <a:latin typeface="+mj-lt"/>
              </a:rPr>
              <a:t>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5237017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</a:t>
            </a:r>
            <a:r>
              <a:rPr lang="pt-BR" sz="2400" dirty="0" smtClean="0">
                <a:latin typeface="+mj-lt"/>
              </a:rPr>
              <a:t>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 levando eficiência na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990851"/>
            <a:ext cx="3790950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0634" y="4215118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5237017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707110"/>
            <a:ext cx="3689350" cy="17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3093</TotalTime>
  <Words>375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230</cp:revision>
  <dcterms:created xsi:type="dcterms:W3CDTF">2017-11-23T16:59:42Z</dcterms:created>
  <dcterms:modified xsi:type="dcterms:W3CDTF">2020-04-02T04:53:40Z</dcterms:modified>
</cp:coreProperties>
</file>