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18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8"/>
  </p:notesMasterIdLst>
  <p:sldIdLst>
    <p:sldId id="257" r:id="rId2"/>
    <p:sldId id="346" r:id="rId3"/>
    <p:sldId id="260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60" r:id="rId13"/>
    <p:sldId id="355" r:id="rId14"/>
    <p:sldId id="356" r:id="rId15"/>
    <p:sldId id="357" r:id="rId16"/>
    <p:sldId id="35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6" autoAdjust="0"/>
    <p:restoredTop sz="93898" autoAdjust="0"/>
  </p:normalViewPr>
  <p:slideViewPr>
    <p:cSldViewPr snapToGrid="0">
      <p:cViewPr varScale="1">
        <p:scale>
          <a:sx n="64" d="100"/>
          <a:sy n="64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Coleta de </a:t>
            </a:r>
            <a:r>
              <a:rPr lang="pt-BR" dirty="0" smtClean="0"/>
              <a:t>resíduos </a:t>
            </a:r>
            <a:r>
              <a:rPr lang="pt-BR" dirty="0"/>
              <a:t>em toneladas por regiões na cidade </a:t>
            </a:r>
            <a:r>
              <a:rPr lang="pt-BR" dirty="0" smtClean="0"/>
              <a:t>de</a:t>
            </a:r>
          </a:p>
          <a:p>
            <a:pPr algn="ctr">
              <a:defRPr/>
            </a:pPr>
            <a:r>
              <a:rPr lang="pt-BR" dirty="0" smtClean="0"/>
              <a:t> </a:t>
            </a:r>
            <a:r>
              <a:rPr lang="pt-BR" dirty="0"/>
              <a:t>São Paulo.</a:t>
            </a:r>
          </a:p>
        </c:rich>
      </c:tx>
      <c:layout>
        <c:manualLayout>
          <c:xMode val="edge"/>
          <c:yMode val="edge"/>
          <c:x val="0.14375565163662057"/>
          <c:y val="7.2638920652374442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Coleta de residuos em toneladas por regiões na cidade de São Paulo.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Planilha1!$A$2:$A$5</c:f>
              <c:strCache>
                <c:ptCount val="4"/>
                <c:pt idx="0">
                  <c:v>Norte</c:v>
                </c:pt>
                <c:pt idx="1">
                  <c:v>Sul</c:v>
                </c:pt>
                <c:pt idx="2">
                  <c:v>Leste</c:v>
                </c:pt>
                <c:pt idx="3">
                  <c:v>Oeste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C-4195-81E9-BCC01CA8D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</a:t>
            </a:r>
            <a:r>
              <a:rPr lang="pt-BR" baseline="0" dirty="0" smtClean="0"/>
              <a:t> de coleta em horas </a:t>
            </a:r>
          </a:p>
          <a:p>
            <a:pPr>
              <a:defRPr/>
            </a:pPr>
            <a:r>
              <a:rPr lang="pt-BR" baseline="0" dirty="0" smtClean="0"/>
              <a:t>ao longo dos meses</a:t>
            </a:r>
            <a:endParaRPr lang="pt-BR" dirty="0"/>
          </a:p>
        </c:rich>
      </c:tx>
      <c:layout>
        <c:manualLayout>
          <c:xMode val="edge"/>
          <c:yMode val="edge"/>
          <c:x val="0.29585710760051176"/>
          <c:y val="4.1554626665744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Região Norte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159</c:v>
                </c:pt>
                <c:pt idx="1">
                  <c:v>129</c:v>
                </c:pt>
                <c:pt idx="2">
                  <c:v>120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D-47BE-996E-9B1F8F22FDB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Região Sul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126</c:v>
                </c:pt>
                <c:pt idx="1">
                  <c:v>90</c:v>
                </c:pt>
                <c:pt idx="2">
                  <c:v>72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D-47BE-996E-9B1F8F22FDB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Região Leste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69</c:v>
                </c:pt>
                <c:pt idx="1">
                  <c:v>61</c:v>
                </c:pt>
                <c:pt idx="2">
                  <c:v>45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D-47BE-996E-9B1F8F22FDB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Região Oeste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68</c:v>
                </c:pt>
                <c:pt idx="1">
                  <c:v>57</c:v>
                </c:pt>
                <c:pt idx="2">
                  <c:v>45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1D-47BE-996E-9B1F8F22F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883024"/>
        <c:axId val="2103885104"/>
      </c:barChart>
      <c:catAx>
        <c:axId val="21038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5104"/>
        <c:crosses val="autoZero"/>
        <c:auto val="1"/>
        <c:lblAlgn val="ctr"/>
        <c:lblOffset val="100"/>
        <c:noMultiLvlLbl val="0"/>
      </c:catAx>
      <c:valAx>
        <c:axId val="210388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jf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fif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microsoft.com/office/2007/relationships/hdphoto" Target="../media/hdphoto3.wdp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 empresas que investir no lixo pode ser lucro.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788171"/>
            <a:ext cx="8424473" cy="102481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Protótipo do site institucional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éu, água, ao ar livre, edifício&#10;&#10;Descrição gerada com muito alta confiança">
            <a:extLst>
              <a:ext uri="{FF2B5EF4-FFF2-40B4-BE49-F238E27FC236}">
                <a16:creationId xmlns:a16="http://schemas.microsoft.com/office/drawing/2014/main" id="{98B20FDD-4380-4FB5-9DDF-B80D26779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3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95714" cy="6858000"/>
          </a:xfrm>
          <a:prstGeom prst="rect">
            <a:avLst/>
          </a:prstGeom>
        </p:spPr>
      </p:pic>
      <p:pic>
        <p:nvPicPr>
          <p:cNvPr id="5" name="Imagem 4" descr="Uma imagem contendo objeto&#10;&#10;Descrição gerada com alta confiança">
            <a:extLst>
              <a:ext uri="{FF2B5EF4-FFF2-40B4-BE49-F238E27FC236}">
                <a16:creationId xmlns:a16="http://schemas.microsoft.com/office/drawing/2014/main" id="{52FE44C5-1264-4AB5-8D21-08FA91A1A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99" y="1269672"/>
            <a:ext cx="4175673" cy="41637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3A1C92-6782-4FDC-BE20-481113E86A33}"/>
              </a:ext>
            </a:extLst>
          </p:cNvPr>
          <p:cNvSpPr txBox="1"/>
          <p:nvPr/>
        </p:nvSpPr>
        <p:spPr>
          <a:xfrm>
            <a:off x="1513623" y="5648513"/>
            <a:ext cx="916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CA0DBD-C15F-45BC-A90B-A42C4D8DD389}"/>
              </a:ext>
            </a:extLst>
          </p:cNvPr>
          <p:cNvSpPr/>
          <p:nvPr/>
        </p:nvSpPr>
        <p:spPr>
          <a:xfrm>
            <a:off x="1169823" y="5571395"/>
            <a:ext cx="15753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Google Shape;106;p13">
            <a:extLst>
              <a:ext uri="{FF2B5EF4-FFF2-40B4-BE49-F238E27FC236}">
                <a16:creationId xmlns:a16="http://schemas.microsoft.com/office/drawing/2014/main" id="{DD957B2C-86D5-4A89-9027-4E659ED17DEA}"/>
              </a:ext>
            </a:extLst>
          </p:cNvPr>
          <p:cNvGrpSpPr/>
          <p:nvPr/>
        </p:nvGrpSpPr>
        <p:grpSpPr>
          <a:xfrm>
            <a:off x="2552894" y="478763"/>
            <a:ext cx="6861026" cy="369343"/>
            <a:chOff x="2744244" y="-217775"/>
            <a:chExt cx="6861026" cy="369343"/>
          </a:xfrm>
        </p:grpSpPr>
        <p:sp>
          <p:nvSpPr>
            <p:cNvPr id="9" name="Google Shape;107;p13">
              <a:extLst>
                <a:ext uri="{FF2B5EF4-FFF2-40B4-BE49-F238E27FC236}">
                  <a16:creationId xmlns:a16="http://schemas.microsoft.com/office/drawing/2014/main" id="{BF70C316-B901-4F84-90C0-76E4D532BC0B}"/>
                </a:ext>
              </a:extLst>
            </p:cNvPr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10" name="Google Shape;108;p13">
              <a:extLst>
                <a:ext uri="{FF2B5EF4-FFF2-40B4-BE49-F238E27FC236}">
                  <a16:creationId xmlns:a16="http://schemas.microsoft.com/office/drawing/2014/main" id="{C47733C3-D356-4AEC-9566-399505B69700}"/>
                </a:ext>
              </a:extLst>
            </p:cNvPr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1" name="Google Shape;109;p13">
              <a:extLst>
                <a:ext uri="{FF2B5EF4-FFF2-40B4-BE49-F238E27FC236}">
                  <a16:creationId xmlns:a16="http://schemas.microsoft.com/office/drawing/2014/main" id="{11C8690A-6CE6-4027-A3D0-D9555D00006D}"/>
                </a:ext>
              </a:extLst>
            </p:cNvPr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2" name="Google Shape;110;p13">
              <a:extLst>
                <a:ext uri="{FF2B5EF4-FFF2-40B4-BE49-F238E27FC236}">
                  <a16:creationId xmlns:a16="http://schemas.microsoft.com/office/drawing/2014/main" id="{1F65C07C-22D3-49C2-87CA-F539DF01BFCA}"/>
                </a:ext>
              </a:extLst>
            </p:cNvPr>
            <p:cNvSpPr txBox="1"/>
            <p:nvPr/>
          </p:nvSpPr>
          <p:spPr>
            <a:xfrm>
              <a:off x="2744244" y="-217737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 b="1"/>
            </a:p>
          </p:txBody>
        </p:sp>
        <p:sp>
          <p:nvSpPr>
            <p:cNvPr id="13" name="Google Shape;111;p13">
              <a:extLst>
                <a:ext uri="{FF2B5EF4-FFF2-40B4-BE49-F238E27FC236}">
                  <a16:creationId xmlns:a16="http://schemas.microsoft.com/office/drawing/2014/main" id="{2C186174-848F-4925-907B-7378A6D2B361}"/>
                </a:ext>
              </a:extLst>
            </p:cNvPr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4" name="Google Shape;112;p13">
              <a:extLst>
                <a:ext uri="{FF2B5EF4-FFF2-40B4-BE49-F238E27FC236}">
                  <a16:creationId xmlns:a16="http://schemas.microsoft.com/office/drawing/2014/main" id="{A045FD1A-0435-443C-B16A-3CB64455CD3A}"/>
                </a:ext>
              </a:extLst>
            </p:cNvPr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5" name="Google Shape;114;p13">
            <a:extLst>
              <a:ext uri="{FF2B5EF4-FFF2-40B4-BE49-F238E27FC236}">
                <a16:creationId xmlns:a16="http://schemas.microsoft.com/office/drawing/2014/main" id="{10EB6997-02C7-4369-B6D4-5FABCC21CCE2}"/>
              </a:ext>
            </a:extLst>
          </p:cNvPr>
          <p:cNvSpPr/>
          <p:nvPr/>
        </p:nvSpPr>
        <p:spPr>
          <a:xfrm>
            <a:off x="2469475" y="485176"/>
            <a:ext cx="883278" cy="369306"/>
          </a:xfrm>
          <a:prstGeom prst="flowChartTerminator">
            <a:avLst/>
          </a:prstGeom>
          <a:solidFill>
            <a:schemeClr val="bg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85;p13">
            <a:extLst>
              <a:ext uri="{FF2B5EF4-FFF2-40B4-BE49-F238E27FC236}">
                <a16:creationId xmlns:a16="http://schemas.microsoft.com/office/drawing/2014/main" id="{EAC71889-C08B-478C-924A-F378FF340FA6}"/>
              </a:ext>
            </a:extLst>
          </p:cNvPr>
          <p:cNvGrpSpPr/>
          <p:nvPr/>
        </p:nvGrpSpPr>
        <p:grpSpPr>
          <a:xfrm>
            <a:off x="7674206" y="1223488"/>
            <a:ext cx="4346462" cy="769441"/>
            <a:chOff x="7562722" y="-39696"/>
            <a:chExt cx="5234451" cy="1116084"/>
          </a:xfrm>
        </p:grpSpPr>
        <p:sp>
          <p:nvSpPr>
            <p:cNvPr id="17" name="Google Shape;86;p13">
              <a:extLst>
                <a:ext uri="{FF2B5EF4-FFF2-40B4-BE49-F238E27FC236}">
                  <a16:creationId xmlns:a16="http://schemas.microsoft.com/office/drawing/2014/main" id="{5BB402C5-D305-4B33-AD10-82377D611D2E}"/>
                </a:ext>
              </a:extLst>
            </p:cNvPr>
            <p:cNvSpPr/>
            <p:nvPr/>
          </p:nvSpPr>
          <p:spPr>
            <a:xfrm>
              <a:off x="10433041" y="521193"/>
              <a:ext cx="1076700" cy="2742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7;p13">
              <a:extLst>
                <a:ext uri="{FF2B5EF4-FFF2-40B4-BE49-F238E27FC236}">
                  <a16:creationId xmlns:a16="http://schemas.microsoft.com/office/drawing/2014/main" id="{EAB29ED5-868D-434B-ABB5-FC92E7E509B9}"/>
                </a:ext>
              </a:extLst>
            </p:cNvPr>
            <p:cNvSpPr txBox="1"/>
            <p:nvPr/>
          </p:nvSpPr>
          <p:spPr>
            <a:xfrm>
              <a:off x="8714856" y="-39696"/>
              <a:ext cx="15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Usuário</a:t>
              </a:r>
              <a:endParaRPr dirty="0"/>
            </a:p>
          </p:txBody>
        </p:sp>
        <p:sp>
          <p:nvSpPr>
            <p:cNvPr id="19" name="Google Shape;88;p13">
              <a:extLst>
                <a:ext uri="{FF2B5EF4-FFF2-40B4-BE49-F238E27FC236}">
                  <a16:creationId xmlns:a16="http://schemas.microsoft.com/office/drawing/2014/main" id="{A65CE429-43B7-47D0-9F12-A351D33753CD}"/>
                </a:ext>
              </a:extLst>
            </p:cNvPr>
            <p:cNvSpPr txBox="1"/>
            <p:nvPr/>
          </p:nvSpPr>
          <p:spPr>
            <a:xfrm>
              <a:off x="10367187" y="-39696"/>
              <a:ext cx="120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Senha</a:t>
              </a:r>
              <a:endParaRPr/>
            </a:p>
          </p:txBody>
        </p:sp>
        <p:pic>
          <p:nvPicPr>
            <p:cNvPr id="20" name="Google Shape;89;p13">
              <a:extLst>
                <a:ext uri="{FF2B5EF4-FFF2-40B4-BE49-F238E27FC236}">
                  <a16:creationId xmlns:a16="http://schemas.microsoft.com/office/drawing/2014/main" id="{741CC00B-6618-4A53-B178-E940770B52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720612" y="439246"/>
              <a:ext cx="1076561" cy="637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90;p13">
              <a:extLst>
                <a:ext uri="{FF2B5EF4-FFF2-40B4-BE49-F238E27FC236}">
                  <a16:creationId xmlns:a16="http://schemas.microsoft.com/office/drawing/2014/main" id="{B33E69AA-2BE4-43C6-B00C-D5F1DA18A7F1}"/>
                </a:ext>
              </a:extLst>
            </p:cNvPr>
            <p:cNvSpPr txBox="1"/>
            <p:nvPr/>
          </p:nvSpPr>
          <p:spPr>
            <a:xfrm>
              <a:off x="7562722" y="365007"/>
              <a:ext cx="10767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dirty="0">
                  <a:solidFill>
                    <a:srgbClr val="1A6EB7"/>
                  </a:solidFill>
                  <a:latin typeface="Aharoni"/>
                  <a:ea typeface="Aharoni"/>
                  <a:cs typeface="Aharoni"/>
                  <a:sym typeface="Aharoni"/>
                </a:rPr>
                <a:t>Login </a:t>
              </a:r>
              <a:endParaRPr dirty="0"/>
            </a:p>
          </p:txBody>
        </p:sp>
      </p:grpSp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A7922020-EDAE-488E-82EC-33D7D3D88DFB}"/>
              </a:ext>
            </a:extLst>
          </p:cNvPr>
          <p:cNvSpPr/>
          <p:nvPr/>
        </p:nvSpPr>
        <p:spPr>
          <a:xfrm>
            <a:off x="8765161" y="1610171"/>
            <a:ext cx="1026300" cy="189037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13;p13">
            <a:extLst>
              <a:ext uri="{FF2B5EF4-FFF2-40B4-BE49-F238E27FC236}">
                <a16:creationId xmlns:a16="http://schemas.microsoft.com/office/drawing/2014/main" id="{1EC03320-FB65-4ED2-A8F4-7604C698AE96}"/>
              </a:ext>
            </a:extLst>
          </p:cNvPr>
          <p:cNvSpPr txBox="1"/>
          <p:nvPr/>
        </p:nvSpPr>
        <p:spPr>
          <a:xfrm>
            <a:off x="6385743" y="431663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2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20312 0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7 1.48148E-6 L 0.80612 1.4814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5816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Simulador financeiro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2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513567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Modelagem conceitual</a:t>
            </a:r>
            <a:r>
              <a:rPr lang="pt-BR" sz="4400" dirty="0" smtClean="0">
                <a:latin typeface="+mj-lt"/>
              </a:rPr>
              <a:t>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4" t="16247" r="3857" b="63627"/>
          <a:stretch/>
        </p:blipFill>
        <p:spPr>
          <a:xfrm>
            <a:off x="5846164" y="2394833"/>
            <a:ext cx="3777522" cy="107929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6" r="48180" b="58876"/>
          <a:stretch/>
        </p:blipFill>
        <p:spPr>
          <a:xfrm>
            <a:off x="1009027" y="2095029"/>
            <a:ext cx="4837137" cy="163392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51" r="34102" b="-1"/>
          <a:stretch/>
        </p:blipFill>
        <p:spPr>
          <a:xfrm>
            <a:off x="1009027" y="3728958"/>
            <a:ext cx="6151276" cy="31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42030"/>
            <a:ext cx="74104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Gráficos dos dados coletados</a:t>
            </a:r>
            <a:endParaRPr lang="pt-BR" sz="4400" dirty="0">
              <a:latin typeface="+mj-lt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767190536"/>
              </p:ext>
            </p:extLst>
          </p:nvPr>
        </p:nvGraphicFramePr>
        <p:xfrm>
          <a:off x="5651291" y="1723868"/>
          <a:ext cx="5140104" cy="4527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438776444"/>
              </p:ext>
            </p:extLst>
          </p:nvPr>
        </p:nvGraphicFramePr>
        <p:xfrm>
          <a:off x="239841" y="1723869"/>
          <a:ext cx="6235909" cy="4527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7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523701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uma </a:t>
            </a:r>
            <a:r>
              <a:rPr lang="pt-BR" sz="2400" dirty="0" smtClean="0">
                <a:latin typeface="+mj-lt"/>
              </a:rPr>
              <a:t>novas </a:t>
            </a:r>
            <a:r>
              <a:rPr lang="pt-BR" sz="2400" dirty="0" smtClean="0">
                <a:latin typeface="+mj-lt"/>
              </a:rPr>
              <a:t>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dirty="0" smtClean="0">
                <a:latin typeface="+mj-lt"/>
              </a:rPr>
              <a:t>Gabriela 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</a:t>
            </a:r>
            <a:r>
              <a:rPr lang="pt-BR" altLang="pt-BR" sz="2800" dirty="0">
                <a:latin typeface="+mj-lt"/>
              </a:rPr>
              <a:t>L</a:t>
            </a:r>
            <a:r>
              <a:rPr lang="pt-BR" altLang="pt-BR" sz="2800" dirty="0" smtClean="0">
                <a:latin typeface="+mj-lt"/>
              </a:rPr>
              <a:t>ucema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523701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</a:t>
            </a:r>
            <a:r>
              <a:rPr lang="pt-BR" sz="2400" dirty="0" smtClean="0">
                <a:latin typeface="+mj-lt"/>
              </a:rPr>
              <a:t>resíduos, </a:t>
            </a:r>
            <a:r>
              <a:rPr lang="pt-BR" sz="2400" dirty="0" smtClean="0">
                <a:latin typeface="+mj-lt"/>
              </a:rPr>
              <a:t>levando eficiência na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990851"/>
            <a:ext cx="3790950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0634" y="4215118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523701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707110"/>
            <a:ext cx="3689350" cy="17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94451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2452783-5B7F-4453-839C-8E59BC4A3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00" b="82292" l="10000" r="90000">
                        <a14:foregroundMark x1="55156" y1="73542" x2="58125" y2="78542"/>
                        <a14:foregroundMark x1="58125" y1="78542" x2="62187" y2="81875"/>
                        <a14:foregroundMark x1="62187" y1="81875" x2="66094" y2="82292"/>
                        <a14:foregroundMark x1="66094" y1="82292" x2="72500" y2="76875"/>
                        <a14:foregroundMark x1="22344" y1="60625" x2="23438" y2="33958"/>
                        <a14:foregroundMark x1="72344" y1="28333" x2="74341" y2="30615"/>
                        <a14:foregroundMark x1="75807" y1="36932" x2="75784" y2="36308"/>
                        <a14:foregroundMark x1="74860" y1="48971" x2="72656" y2="66458"/>
                        <a14:foregroundMark x1="75491" y1="43961" x2="74941" y2="48329"/>
                        <a14:foregroundMark x1="73224" y1="71433" x2="73750" y2="76042"/>
                        <a14:foregroundMark x1="72656" y1="66458" x2="73187" y2="71110"/>
                        <a14:backgroundMark x1="18281" y1="47708" x2="17344" y2="32500"/>
                        <a14:backgroundMark x1="53281" y1="67500" x2="54063" y2="27083"/>
                        <a14:backgroundMark x1="20156" y1="32917" x2="20156" y2="45000"/>
                        <a14:backgroundMark x1="77813" y1="69792" x2="77813" y2="64375"/>
                        <a14:backgroundMark x1="77813" y1="64375" x2="81719" y2="54167"/>
                        <a14:backgroundMark x1="81719" y1="54167" x2="89219" y2="47917"/>
                        <a14:backgroundMark x1="89219" y1="47917" x2="90469" y2="47708"/>
                        <a14:backgroundMark x1="77969" y1="48958" x2="77031" y2="28542"/>
                        <a14:backgroundMark x1="77031" y1="28542" x2="74063" y2="24375"/>
                        <a14:backgroundMark x1="74063" y1="24375" x2="73906" y2="24375"/>
                        <a14:backgroundMark x1="77344" y1="54167" x2="75156" y2="39167"/>
                        <a14:backgroundMark x1="75156" y1="39167" x2="75938" y2="31250"/>
                        <a14:backgroundMark x1="76094" y1="54375" x2="75156" y2="49167"/>
                        <a14:backgroundMark x1="75156" y1="49167" x2="75313" y2="43750"/>
                        <a14:backgroundMark x1="75313" y1="43750" x2="76875" y2="38750"/>
                        <a14:backgroundMark x1="76875" y1="38750" x2="75938" y2="33125"/>
                        <a14:backgroundMark x1="75938" y1="33125" x2="74844" y2="32083"/>
                        <a14:backgroundMark x1="74063" y1="67500" x2="74844" y2="46667"/>
                        <a14:backgroundMark x1="76250" y1="44375" x2="76563" y2="38542"/>
                        <a14:backgroundMark x1="76563" y1="38542" x2="77500" y2="35000"/>
                        <a14:backgroundMark x1="75313" y1="47083" x2="76406" y2="34792"/>
                        <a14:backgroundMark x1="76406" y1="34792" x2="76875" y2="32917"/>
                        <a14:backgroundMark x1="77188" y1="42917" x2="76094" y2="37500"/>
                        <a14:backgroundMark x1="76094" y1="37500" x2="75469" y2="37708"/>
                        <a14:backgroundMark x1="77188" y1="40417" x2="75781" y2="40208"/>
                        <a14:backgroundMark x1="75938" y1="37708" x2="76563" y2="3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214" t="25802" r="23678" b="14942"/>
          <a:stretch/>
        </p:blipFill>
        <p:spPr bwMode="auto">
          <a:xfrm>
            <a:off x="1070442" y="1078994"/>
            <a:ext cx="766740" cy="177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7BF9445-3906-4250-AE2F-30ED59529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00" b="82292" l="10000" r="90000">
                        <a14:foregroundMark x1="55156" y1="73542" x2="58125" y2="78542"/>
                        <a14:foregroundMark x1="58125" y1="78542" x2="62187" y2="81875"/>
                        <a14:foregroundMark x1="62187" y1="81875" x2="66094" y2="82292"/>
                        <a14:foregroundMark x1="66094" y1="82292" x2="72500" y2="76875"/>
                        <a14:foregroundMark x1="22344" y1="60625" x2="23438" y2="33958"/>
                        <a14:foregroundMark x1="72344" y1="28333" x2="74341" y2="30615"/>
                        <a14:foregroundMark x1="75807" y1="36932" x2="75784" y2="36308"/>
                        <a14:foregroundMark x1="74860" y1="48971" x2="72656" y2="66458"/>
                        <a14:foregroundMark x1="75491" y1="43961" x2="74941" y2="48329"/>
                        <a14:foregroundMark x1="73224" y1="71433" x2="73750" y2="76042"/>
                        <a14:foregroundMark x1="72656" y1="66458" x2="73187" y2="71110"/>
                        <a14:backgroundMark x1="18281" y1="47708" x2="17344" y2="32500"/>
                        <a14:backgroundMark x1="53281" y1="67500" x2="54063" y2="27083"/>
                        <a14:backgroundMark x1="20156" y1="32917" x2="20156" y2="45000"/>
                        <a14:backgroundMark x1="77813" y1="69792" x2="77813" y2="64375"/>
                        <a14:backgroundMark x1="77813" y1="64375" x2="81719" y2="54167"/>
                        <a14:backgroundMark x1="81719" y1="54167" x2="89219" y2="47917"/>
                        <a14:backgroundMark x1="89219" y1="47917" x2="90469" y2="47708"/>
                        <a14:backgroundMark x1="77969" y1="48958" x2="77031" y2="28542"/>
                        <a14:backgroundMark x1="77031" y1="28542" x2="74063" y2="24375"/>
                        <a14:backgroundMark x1="74063" y1="24375" x2="73906" y2="24375"/>
                        <a14:backgroundMark x1="77344" y1="54167" x2="75156" y2="39167"/>
                        <a14:backgroundMark x1="75156" y1="39167" x2="75938" y2="31250"/>
                        <a14:backgroundMark x1="76094" y1="54375" x2="75156" y2="49167"/>
                        <a14:backgroundMark x1="75156" y1="49167" x2="75313" y2="43750"/>
                        <a14:backgroundMark x1="75313" y1="43750" x2="76875" y2="38750"/>
                        <a14:backgroundMark x1="76875" y1="38750" x2="75938" y2="33125"/>
                        <a14:backgroundMark x1="75938" y1="33125" x2="74844" y2="32083"/>
                        <a14:backgroundMark x1="74063" y1="67500" x2="74844" y2="46667"/>
                        <a14:backgroundMark x1="76250" y1="44375" x2="76563" y2="38542"/>
                        <a14:backgroundMark x1="76563" y1="38542" x2="77500" y2="35000"/>
                        <a14:backgroundMark x1="75313" y1="47083" x2="76406" y2="34792"/>
                        <a14:backgroundMark x1="76406" y1="34792" x2="76875" y2="32917"/>
                        <a14:backgroundMark x1="77188" y1="42917" x2="76094" y2="37500"/>
                        <a14:backgroundMark x1="76094" y1="37500" x2="75469" y2="37708"/>
                        <a14:backgroundMark x1="77188" y1="40417" x2="75781" y2="40208"/>
                        <a14:backgroundMark x1="75938" y1="37708" x2="76563" y2="3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63" t="27965" r="46177" b="14941"/>
          <a:stretch/>
        </p:blipFill>
        <p:spPr bwMode="auto">
          <a:xfrm>
            <a:off x="2080764" y="1013545"/>
            <a:ext cx="724214" cy="187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A537892-DA3B-43DE-A5D6-1C0F4BF29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00" b="82292" l="10000" r="90000">
                        <a14:foregroundMark x1="55156" y1="73542" x2="58125" y2="78542"/>
                        <a14:foregroundMark x1="58125" y1="78542" x2="62187" y2="81875"/>
                        <a14:foregroundMark x1="62187" y1="81875" x2="66094" y2="82292"/>
                        <a14:foregroundMark x1="66094" y1="82292" x2="72500" y2="76875"/>
                        <a14:foregroundMark x1="22344" y1="60625" x2="23438" y2="33958"/>
                        <a14:foregroundMark x1="72344" y1="28333" x2="74341" y2="30615"/>
                        <a14:foregroundMark x1="75807" y1="36932" x2="75784" y2="36308"/>
                        <a14:foregroundMark x1="74860" y1="48971" x2="72656" y2="66458"/>
                        <a14:foregroundMark x1="75491" y1="43961" x2="74941" y2="48329"/>
                        <a14:foregroundMark x1="73224" y1="71433" x2="73750" y2="76042"/>
                        <a14:foregroundMark x1="72656" y1="66458" x2="73187" y2="71110"/>
                        <a14:backgroundMark x1="18281" y1="47708" x2="17344" y2="32500"/>
                        <a14:backgroundMark x1="53281" y1="67500" x2="54063" y2="27083"/>
                        <a14:backgroundMark x1="20156" y1="32917" x2="20156" y2="45000"/>
                        <a14:backgroundMark x1="77813" y1="69792" x2="77813" y2="64375"/>
                        <a14:backgroundMark x1="77813" y1="64375" x2="81719" y2="54167"/>
                        <a14:backgroundMark x1="81719" y1="54167" x2="89219" y2="47917"/>
                        <a14:backgroundMark x1="89219" y1="47917" x2="90469" y2="47708"/>
                        <a14:backgroundMark x1="77969" y1="48958" x2="77031" y2="28542"/>
                        <a14:backgroundMark x1="77031" y1="28542" x2="74063" y2="24375"/>
                        <a14:backgroundMark x1="74063" y1="24375" x2="73906" y2="24375"/>
                        <a14:backgroundMark x1="77344" y1="54167" x2="75156" y2="39167"/>
                        <a14:backgroundMark x1="75156" y1="39167" x2="75938" y2="31250"/>
                        <a14:backgroundMark x1="76094" y1="54375" x2="75156" y2="49167"/>
                        <a14:backgroundMark x1="75156" y1="49167" x2="75313" y2="43750"/>
                        <a14:backgroundMark x1="75313" y1="43750" x2="76875" y2="38750"/>
                        <a14:backgroundMark x1="76875" y1="38750" x2="75938" y2="33125"/>
                        <a14:backgroundMark x1="75938" y1="33125" x2="74844" y2="32083"/>
                        <a14:backgroundMark x1="74063" y1="67500" x2="74844" y2="46667"/>
                        <a14:backgroundMark x1="76250" y1="44375" x2="76563" y2="38542"/>
                        <a14:backgroundMark x1="76563" y1="38542" x2="77500" y2="35000"/>
                        <a14:backgroundMark x1="75313" y1="47083" x2="76406" y2="34792"/>
                        <a14:backgroundMark x1="76406" y1="34792" x2="76875" y2="32917"/>
                        <a14:backgroundMark x1="77188" y1="42917" x2="76094" y2="37500"/>
                        <a14:backgroundMark x1="76094" y1="37500" x2="75469" y2="37708"/>
                        <a14:backgroundMark x1="77188" y1="40417" x2="75781" y2="40208"/>
                        <a14:backgroundMark x1="75938" y1="37708" x2="76563" y2="3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5" t="27422" r="65306" b="14943"/>
          <a:stretch/>
        </p:blipFill>
        <p:spPr bwMode="auto">
          <a:xfrm>
            <a:off x="2876610" y="798512"/>
            <a:ext cx="581862" cy="178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517929">
            <a:off x="3643122" y="1649908"/>
            <a:ext cx="390525" cy="4953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3357651">
            <a:off x="580357" y="1441189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4304575" y="1063858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762424" y="3491046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5"/>
          <a:srcRect r="33924" b="9899"/>
          <a:stretch/>
        </p:blipFill>
        <p:spPr>
          <a:xfrm>
            <a:off x="3626137" y="4682979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2452783-5B7F-4453-839C-8E59BC4A3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00" b="82292" l="10000" r="90000">
                        <a14:foregroundMark x1="55156" y1="73542" x2="58125" y2="78542"/>
                        <a14:foregroundMark x1="58125" y1="78542" x2="62187" y2="81875"/>
                        <a14:foregroundMark x1="62187" y1="81875" x2="66094" y2="82292"/>
                        <a14:foregroundMark x1="66094" y1="82292" x2="72500" y2="76875"/>
                        <a14:foregroundMark x1="22344" y1="60625" x2="23438" y2="33958"/>
                        <a14:foregroundMark x1="72344" y1="28333" x2="74341" y2="30615"/>
                        <a14:foregroundMark x1="75807" y1="36932" x2="75784" y2="36308"/>
                        <a14:foregroundMark x1="74860" y1="48971" x2="72656" y2="66458"/>
                        <a14:foregroundMark x1="75491" y1="43961" x2="74941" y2="48329"/>
                        <a14:foregroundMark x1="73224" y1="71433" x2="73750" y2="76042"/>
                        <a14:foregroundMark x1="72656" y1="66458" x2="73187" y2="71110"/>
                        <a14:backgroundMark x1="18281" y1="47708" x2="17344" y2="32500"/>
                        <a14:backgroundMark x1="53281" y1="67500" x2="54063" y2="27083"/>
                        <a14:backgroundMark x1="20156" y1="32917" x2="20156" y2="45000"/>
                        <a14:backgroundMark x1="77813" y1="69792" x2="77813" y2="64375"/>
                        <a14:backgroundMark x1="77813" y1="64375" x2="81719" y2="54167"/>
                        <a14:backgroundMark x1="81719" y1="54167" x2="89219" y2="47917"/>
                        <a14:backgroundMark x1="89219" y1="47917" x2="90469" y2="47708"/>
                        <a14:backgroundMark x1="77969" y1="48958" x2="77031" y2="28542"/>
                        <a14:backgroundMark x1="77031" y1="28542" x2="74063" y2="24375"/>
                        <a14:backgroundMark x1="74063" y1="24375" x2="73906" y2="24375"/>
                        <a14:backgroundMark x1="77344" y1="54167" x2="75156" y2="39167"/>
                        <a14:backgroundMark x1="75156" y1="39167" x2="75938" y2="31250"/>
                        <a14:backgroundMark x1="76094" y1="54375" x2="75156" y2="49167"/>
                        <a14:backgroundMark x1="75156" y1="49167" x2="75313" y2="43750"/>
                        <a14:backgroundMark x1="75313" y1="43750" x2="76875" y2="38750"/>
                        <a14:backgroundMark x1="76875" y1="38750" x2="75938" y2="33125"/>
                        <a14:backgroundMark x1="75938" y1="33125" x2="74844" y2="32083"/>
                        <a14:backgroundMark x1="74063" y1="67500" x2="74844" y2="46667"/>
                        <a14:backgroundMark x1="76250" y1="44375" x2="76563" y2="38542"/>
                        <a14:backgroundMark x1="76563" y1="38542" x2="77500" y2="35000"/>
                        <a14:backgroundMark x1="75313" y1="47083" x2="76406" y2="34792"/>
                        <a14:backgroundMark x1="76406" y1="34792" x2="76875" y2="32917"/>
                        <a14:backgroundMark x1="77188" y1="42917" x2="76094" y2="37500"/>
                        <a14:backgroundMark x1="76094" y1="37500" x2="75469" y2="37708"/>
                        <a14:backgroundMark x1="77188" y1="40417" x2="75781" y2="40208"/>
                        <a14:backgroundMark x1="75938" y1="37708" x2="76563" y2="3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214" t="25802" r="23678" b="14942"/>
          <a:stretch/>
        </p:blipFill>
        <p:spPr bwMode="auto">
          <a:xfrm>
            <a:off x="3186960" y="4111958"/>
            <a:ext cx="361768" cy="8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7BF9445-3906-4250-AE2F-30ED59529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00" b="82292" l="10000" r="90000">
                        <a14:foregroundMark x1="55156" y1="73542" x2="58125" y2="78542"/>
                        <a14:foregroundMark x1="58125" y1="78542" x2="62187" y2="81875"/>
                        <a14:foregroundMark x1="62187" y1="81875" x2="66094" y2="82292"/>
                        <a14:foregroundMark x1="66094" y1="82292" x2="72500" y2="76875"/>
                        <a14:foregroundMark x1="22344" y1="60625" x2="23438" y2="33958"/>
                        <a14:foregroundMark x1="72344" y1="28333" x2="74341" y2="30615"/>
                        <a14:foregroundMark x1="75807" y1="36932" x2="75784" y2="36308"/>
                        <a14:foregroundMark x1="74860" y1="48971" x2="72656" y2="66458"/>
                        <a14:foregroundMark x1="75491" y1="43961" x2="74941" y2="48329"/>
                        <a14:foregroundMark x1="73224" y1="71433" x2="73750" y2="76042"/>
                        <a14:foregroundMark x1="72656" y1="66458" x2="73187" y2="71110"/>
                        <a14:backgroundMark x1="18281" y1="47708" x2="17344" y2="32500"/>
                        <a14:backgroundMark x1="53281" y1="67500" x2="54063" y2="27083"/>
                        <a14:backgroundMark x1="20156" y1="32917" x2="20156" y2="45000"/>
                        <a14:backgroundMark x1="77813" y1="69792" x2="77813" y2="64375"/>
                        <a14:backgroundMark x1="77813" y1="64375" x2="81719" y2="54167"/>
                        <a14:backgroundMark x1="81719" y1="54167" x2="89219" y2="47917"/>
                        <a14:backgroundMark x1="89219" y1="47917" x2="90469" y2="47708"/>
                        <a14:backgroundMark x1="77969" y1="48958" x2="77031" y2="28542"/>
                        <a14:backgroundMark x1="77031" y1="28542" x2="74063" y2="24375"/>
                        <a14:backgroundMark x1="74063" y1="24375" x2="73906" y2="24375"/>
                        <a14:backgroundMark x1="77344" y1="54167" x2="75156" y2="39167"/>
                        <a14:backgroundMark x1="75156" y1="39167" x2="75938" y2="31250"/>
                        <a14:backgroundMark x1="76094" y1="54375" x2="75156" y2="49167"/>
                        <a14:backgroundMark x1="75156" y1="49167" x2="75313" y2="43750"/>
                        <a14:backgroundMark x1="75313" y1="43750" x2="76875" y2="38750"/>
                        <a14:backgroundMark x1="76875" y1="38750" x2="75938" y2="33125"/>
                        <a14:backgroundMark x1="75938" y1="33125" x2="74844" y2="32083"/>
                        <a14:backgroundMark x1="74063" y1="67500" x2="74844" y2="46667"/>
                        <a14:backgroundMark x1="76250" y1="44375" x2="76563" y2="38542"/>
                        <a14:backgroundMark x1="76563" y1="38542" x2="77500" y2="35000"/>
                        <a14:backgroundMark x1="75313" y1="47083" x2="76406" y2="34792"/>
                        <a14:backgroundMark x1="76406" y1="34792" x2="76875" y2="32917"/>
                        <a14:backgroundMark x1="77188" y1="42917" x2="76094" y2="37500"/>
                        <a14:backgroundMark x1="76094" y1="37500" x2="75469" y2="37708"/>
                        <a14:backgroundMark x1="77188" y1="40417" x2="75781" y2="40208"/>
                        <a14:backgroundMark x1="75938" y1="37708" x2="76563" y2="3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63" t="27965" r="46177" b="14941"/>
          <a:stretch/>
        </p:blipFill>
        <p:spPr bwMode="auto">
          <a:xfrm>
            <a:off x="2935879" y="4154846"/>
            <a:ext cx="405871" cy="10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A537892-DA3B-43DE-A5D6-1C0F4BF29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00" b="82292" l="10000" r="90000">
                        <a14:foregroundMark x1="55156" y1="73542" x2="58125" y2="78542"/>
                        <a14:foregroundMark x1="58125" y1="78542" x2="62187" y2="81875"/>
                        <a14:foregroundMark x1="62187" y1="81875" x2="66094" y2="82292"/>
                        <a14:foregroundMark x1="66094" y1="82292" x2="72500" y2="76875"/>
                        <a14:foregroundMark x1="22344" y1="60625" x2="23438" y2="33958"/>
                        <a14:foregroundMark x1="72344" y1="28333" x2="74341" y2="30615"/>
                        <a14:foregroundMark x1="75807" y1="36932" x2="75784" y2="36308"/>
                        <a14:foregroundMark x1="74860" y1="48971" x2="72656" y2="66458"/>
                        <a14:foregroundMark x1="75491" y1="43961" x2="74941" y2="48329"/>
                        <a14:foregroundMark x1="73224" y1="71433" x2="73750" y2="76042"/>
                        <a14:foregroundMark x1="72656" y1="66458" x2="73187" y2="71110"/>
                        <a14:backgroundMark x1="18281" y1="47708" x2="17344" y2="32500"/>
                        <a14:backgroundMark x1="53281" y1="67500" x2="54063" y2="27083"/>
                        <a14:backgroundMark x1="20156" y1="32917" x2="20156" y2="45000"/>
                        <a14:backgroundMark x1="77813" y1="69792" x2="77813" y2="64375"/>
                        <a14:backgroundMark x1="77813" y1="64375" x2="81719" y2="54167"/>
                        <a14:backgroundMark x1="81719" y1="54167" x2="89219" y2="47917"/>
                        <a14:backgroundMark x1="89219" y1="47917" x2="90469" y2="47708"/>
                        <a14:backgroundMark x1="77969" y1="48958" x2="77031" y2="28542"/>
                        <a14:backgroundMark x1="77031" y1="28542" x2="74063" y2="24375"/>
                        <a14:backgroundMark x1="74063" y1="24375" x2="73906" y2="24375"/>
                        <a14:backgroundMark x1="77344" y1="54167" x2="75156" y2="39167"/>
                        <a14:backgroundMark x1="75156" y1="39167" x2="75938" y2="31250"/>
                        <a14:backgroundMark x1="76094" y1="54375" x2="75156" y2="49167"/>
                        <a14:backgroundMark x1="75156" y1="49167" x2="75313" y2="43750"/>
                        <a14:backgroundMark x1="75313" y1="43750" x2="76875" y2="38750"/>
                        <a14:backgroundMark x1="76875" y1="38750" x2="75938" y2="33125"/>
                        <a14:backgroundMark x1="75938" y1="33125" x2="74844" y2="32083"/>
                        <a14:backgroundMark x1="74063" y1="67500" x2="74844" y2="46667"/>
                        <a14:backgroundMark x1="76250" y1="44375" x2="76563" y2="38542"/>
                        <a14:backgroundMark x1="76563" y1="38542" x2="77500" y2="35000"/>
                        <a14:backgroundMark x1="75313" y1="47083" x2="76406" y2="34792"/>
                        <a14:backgroundMark x1="76406" y1="34792" x2="76875" y2="32917"/>
                        <a14:backgroundMark x1="77188" y1="42917" x2="76094" y2="37500"/>
                        <a14:backgroundMark x1="76094" y1="37500" x2="75469" y2="37708"/>
                        <a14:backgroundMark x1="77188" y1="40417" x2="75781" y2="40208"/>
                        <a14:backgroundMark x1="75938" y1="37708" x2="76563" y2="3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5" t="27422" r="65306" b="14943"/>
          <a:stretch/>
        </p:blipFill>
        <p:spPr bwMode="auto">
          <a:xfrm>
            <a:off x="2559079" y="4169107"/>
            <a:ext cx="434573" cy="132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3305</TotalTime>
  <Words>473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247</cp:revision>
  <dcterms:created xsi:type="dcterms:W3CDTF">2017-11-23T16:59:42Z</dcterms:created>
  <dcterms:modified xsi:type="dcterms:W3CDTF">2020-04-03T02:45:30Z</dcterms:modified>
</cp:coreProperties>
</file>