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6" r:id="rId4"/>
    <p:sldId id="257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28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ela 3"/>
          <p:cNvGraphicFramePr/>
          <p:nvPr/>
        </p:nvGraphicFramePr>
        <p:xfrm>
          <a:off x="-19050" y="1905"/>
          <a:ext cx="12200890" cy="6854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1125"/>
                <a:gridCol w="7009765"/>
              </a:tblGrid>
              <a:tr h="97917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pt-BR"/>
                        <a:t>RA</a:t>
                      </a:r>
                      <a:endParaRPr lang="" altLang="pt-BR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pt-BR"/>
                        <a:t>NOME</a:t>
                      </a:r>
                      <a:endParaRPr lang="" altLang="pt-BR"/>
                    </a:p>
                  </a:txBody>
                  <a:tcPr/>
                </a:tc>
              </a:tr>
              <a:tr h="97917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01201134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Bruno Sampaio Santana </a:t>
                      </a:r>
                      <a:endParaRPr lang="pt-BR" altLang="en-US"/>
                    </a:p>
                  </a:txBody>
                  <a:tcPr/>
                </a:tc>
              </a:tr>
              <a:tr h="97917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01201035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Gabriel Bezerra Pinheiro</a:t>
                      </a:r>
                      <a:endParaRPr lang="pt-BR" altLang="en-US"/>
                    </a:p>
                  </a:txBody>
                  <a:tcPr/>
                </a:tc>
              </a:tr>
              <a:tr h="97917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01201123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Raphael De Oliveira Moitinho</a:t>
                      </a:r>
                      <a:endParaRPr lang="pt-BR" altLang="en-US"/>
                    </a:p>
                  </a:txBody>
                  <a:tcPr/>
                </a:tc>
              </a:tr>
              <a:tr h="97917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pt-BR"/>
                        <a:t>0</a:t>
                      </a:r>
                      <a:r>
                        <a:rPr lang="pt-BR" altLang="en-US"/>
                        <a:t>1201103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Stefany Batista</a:t>
                      </a:r>
                      <a:endParaRPr lang="pt-BR" altLang="en-US"/>
                    </a:p>
                  </a:txBody>
                  <a:tcPr/>
                </a:tc>
              </a:tr>
              <a:tr h="97917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01201051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Graziela Batista de Lucena Lima</a:t>
                      </a:r>
                      <a:endParaRPr lang="pt-BR" altLang="en-US"/>
                    </a:p>
                  </a:txBody>
                  <a:tcPr/>
                </a:tc>
              </a:tr>
              <a:tr h="97917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pt-BR"/>
                        <a:t>01201117</a:t>
                      </a:r>
                      <a:endParaRPr lang="" altLang="pt-BR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pt-BR"/>
                        <a:t>Yuri de Jesus Morais Vedovate</a:t>
                      </a:r>
                      <a:endParaRPr lang="" altLang="pt-BR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upo 5"/>
          <p:cNvGrpSpPr/>
          <p:nvPr/>
        </p:nvGrpSpPr>
        <p:grpSpPr>
          <a:xfrm>
            <a:off x="-60960" y="71120"/>
            <a:ext cx="12935585" cy="6808470"/>
            <a:chOff x="-96" y="112"/>
            <a:chExt cx="20371" cy="10722"/>
          </a:xfrm>
        </p:grpSpPr>
        <p:pic>
          <p:nvPicPr>
            <p:cNvPr id="4" name="Imagem 3" descr="hld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96" y="714"/>
              <a:ext cx="19530" cy="10121"/>
            </a:xfrm>
            <a:prstGeom prst="rect">
              <a:avLst/>
            </a:prstGeom>
          </p:spPr>
        </p:pic>
        <p:sp>
          <p:nvSpPr>
            <p:cNvPr id="5" name="Caixa de Texto 4"/>
            <p:cNvSpPr txBox="1"/>
            <p:nvPr/>
          </p:nvSpPr>
          <p:spPr>
            <a:xfrm>
              <a:off x="10751" y="112"/>
              <a:ext cx="952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" altLang="pt-BR" sz="2800" b="1"/>
                <a:t>HLD - High Level Design</a:t>
              </a:r>
              <a:endParaRPr lang="" altLang="pt-BR" sz="2800" b="1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upo 5"/>
          <p:cNvGrpSpPr/>
          <p:nvPr/>
        </p:nvGrpSpPr>
        <p:grpSpPr>
          <a:xfrm>
            <a:off x="-116205" y="-62865"/>
            <a:ext cx="13161645" cy="6897370"/>
            <a:chOff x="-38" y="153"/>
            <a:chExt cx="20727" cy="10862"/>
          </a:xfrm>
        </p:grpSpPr>
        <p:pic>
          <p:nvPicPr>
            <p:cNvPr id="4" name="Imagem 3" descr="vesao_2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-38" y="289"/>
              <a:ext cx="19276" cy="10727"/>
            </a:xfrm>
            <a:prstGeom prst="rect">
              <a:avLst/>
            </a:prstGeom>
          </p:spPr>
        </p:pic>
        <p:sp>
          <p:nvSpPr>
            <p:cNvPr id="5" name="Caixa de Texto 4"/>
            <p:cNvSpPr txBox="1"/>
            <p:nvPr/>
          </p:nvSpPr>
          <p:spPr>
            <a:xfrm>
              <a:off x="11165" y="153"/>
              <a:ext cx="952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" altLang="en-US" sz="2800" b="1"/>
                <a:t>L</a:t>
              </a:r>
              <a:r>
                <a:rPr lang="en-US" altLang="pt-BR" sz="2800" b="1"/>
                <a:t>LD - </a:t>
              </a:r>
              <a:r>
                <a:rPr lang="" altLang="en-US" sz="2800" b="1"/>
                <a:t>Low</a:t>
              </a:r>
              <a:r>
                <a:rPr lang="en-US" altLang="pt-BR" sz="2800" b="1"/>
                <a:t> Level Design</a:t>
              </a:r>
              <a:endParaRPr lang="en-US" altLang="pt-BR" sz="2800" b="1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WPS Presentation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SimSun</vt:lpstr>
      <vt:lpstr>Wingdings</vt:lpstr>
      <vt:lpstr/>
      <vt:lpstr>Arial Unicode MS</vt:lpstr>
      <vt:lpstr>Calibri Light</vt:lpstr>
      <vt:lpstr>DejaVu Sans</vt:lpstr>
      <vt:lpstr>Calibri</vt:lpstr>
      <vt:lpstr>微软雅黑</vt:lpstr>
      <vt:lpstr>Droid Sans Fallback</vt:lpstr>
      <vt:lpstr>Tema do Office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yuri</dc:creator>
  <cp:lastModifiedBy>yuri</cp:lastModifiedBy>
  <cp:revision>1</cp:revision>
  <dcterms:created xsi:type="dcterms:W3CDTF">2020-04-03T23:38:49Z</dcterms:created>
  <dcterms:modified xsi:type="dcterms:W3CDTF">2020-04-03T23:38:49Z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1046-10.1.0.6757</vt:lpwstr>
  </property>
</Properties>
</file>