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6" r:id="rId15"/>
    <p:sldId id="365" r:id="rId16"/>
    <p:sldId id="354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3898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microsoft.com/office/2007/relationships/hdphoto" Target="../media/hdphoto10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Diagrama de Arquitetura Local</a:t>
            </a: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Funcionalidades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Dashboard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Mostra em tempo real os parâmetros do desempenho de nossas lixeiras.</a:t>
            </a:r>
            <a:endParaRPr lang="pt-BR" altLang="pt-BR" sz="1800" dirty="0">
              <a:latin typeface="+mj-lt"/>
            </a:endParaRPr>
          </a:p>
          <a:p>
            <a:pPr lvl="1"/>
            <a:endParaRPr lang="pt-BR" altLang="pt-BR" sz="1800" dirty="0">
              <a:latin typeface="+mj-lt"/>
            </a:endParaRPr>
          </a:p>
          <a:p>
            <a:r>
              <a:rPr lang="pt-BR" altLang="pt-BR" sz="2800" dirty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Coletarão dados em tempo real.</a:t>
            </a:r>
          </a:p>
          <a:p>
            <a:endParaRPr lang="pt-BR" altLang="pt-BR" sz="2800" dirty="0"/>
          </a:p>
          <a:p>
            <a:r>
              <a:rPr lang="pt-BR" altLang="pt-BR" sz="2800" dirty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Modelagem conceitual do 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49"/>
            <a:ext cx="9764519" cy="5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474427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Implementação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602014-8B5E-4A9F-9C92-151EB578C83E}"/>
              </a:ext>
            </a:extLst>
          </p:cNvPr>
          <p:cNvSpPr txBox="1"/>
          <p:nvPr/>
        </p:nvSpPr>
        <p:spPr>
          <a:xfrm>
            <a:off x="967409" y="2252870"/>
            <a:ext cx="82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o que iria apresentar no MySQL </a:t>
            </a:r>
            <a:r>
              <a:rPr lang="pt-BR" dirty="0">
                <a:solidFill>
                  <a:srgbClr val="FF0000"/>
                </a:solidFill>
              </a:rPr>
              <a:t>aqui </a:t>
            </a:r>
            <a:r>
              <a:rPr lang="pt-BR" dirty="0"/>
              <a:t>(as principais )</a:t>
            </a: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1178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Site institucional.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1193050"/>
            <a:ext cx="8852717" cy="5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6781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65" y="2692786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 Fazemos parte da MIT, criada para revolucionar e trazer novas maneira de lidar com o lixo.</a:t>
            </a: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Bruno Sampaio Santana</a:t>
            </a:r>
          </a:p>
          <a:p>
            <a:r>
              <a:rPr lang="pt-BR" altLang="pt-BR" sz="2800" dirty="0">
                <a:latin typeface="+mj-lt"/>
              </a:rPr>
              <a:t>Gabriel Bezerra Pinheiro</a:t>
            </a:r>
          </a:p>
          <a:p>
            <a:r>
              <a:rPr lang="pt-BR" altLang="pt-BR" sz="2800" dirty="0">
                <a:latin typeface="+mj-lt"/>
              </a:rPr>
              <a:t>Graziela Batista De Lucena Lima</a:t>
            </a:r>
          </a:p>
          <a:p>
            <a:r>
              <a:rPr lang="pt-BR" altLang="pt-BR" sz="2800" dirty="0">
                <a:latin typeface="+mj-lt"/>
              </a:rPr>
              <a:t>Raphael De Oliveira Moitinho</a:t>
            </a:r>
          </a:p>
          <a:p>
            <a:r>
              <a:rPr lang="pt-BR" altLang="pt-BR" sz="2800" dirty="0">
                <a:latin typeface="+mj-lt"/>
              </a:rPr>
              <a:t>Stefany Batista De Lima Silva</a:t>
            </a:r>
          </a:p>
          <a:p>
            <a:r>
              <a:rPr lang="pt-BR" altLang="pt-BR" sz="2800" dirty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Conhecendo o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públicos, de prestação de serviços, comerciais e industriais, entre outros que geram um volume maior a 200 litros diários de lixo são enquadrados pela NBR10004 da ABNT como grandes geradores de resíduos sólidos sendo obrigados por lei a contratarem um operador de coleta.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4846592" y="3984171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6348821" y="452444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Desenho de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4944</TotalTime>
  <Words>460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ERICK FERREIRA</cp:lastModifiedBy>
  <cp:revision>285</cp:revision>
  <dcterms:created xsi:type="dcterms:W3CDTF">2017-11-23T16:59:42Z</dcterms:created>
  <dcterms:modified xsi:type="dcterms:W3CDTF">2020-05-06T15:07:19Z</dcterms:modified>
</cp:coreProperties>
</file>