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292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4" r:id="rId15"/>
    <p:sldId id="356" r:id="rId16"/>
    <p:sldId id="365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1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jfif"/><Relationship Id="rId17" Type="http://schemas.openxmlformats.org/officeDocument/2006/relationships/image" Target="../media/image36.jpeg"/><Relationship Id="rId25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microsoft.com/office/2007/relationships/hdphoto" Target="../media/hdphoto6.wdp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fif"/><Relationship Id="rId24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38.jpeg"/><Relationship Id="rId10" Type="http://schemas.openxmlformats.org/officeDocument/2006/relationships/image" Target="../media/image31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0.jpg"/><Relationship Id="rId14" Type="http://schemas.openxmlformats.org/officeDocument/2006/relationships/image" Target="../media/image35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9417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31" y="1070428"/>
            <a:ext cx="10200250" cy="53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467372"/>
            <a:ext cx="8852717" cy="38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Física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0" y="1939561"/>
            <a:ext cx="7923338" cy="33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79536" y="1927477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227850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198518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6452826" y="3655385"/>
            <a:ext cx="0" cy="529970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766119"/>
            <a:ext cx="3038781" cy="1914750"/>
            <a:chOff x="4487791" y="1310492"/>
            <a:chExt cx="3513774" cy="221404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605B371-F207-40B6-9C45-38B5B052B4D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88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Gabriel Bezerra</a:t>
              </a:r>
            </a:p>
            <a:p>
              <a:pPr algn="ctr"/>
              <a:endParaRPr lang="pt-BR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3" y="4389927"/>
            <a:ext cx="3038781" cy="1576196"/>
            <a:chOff x="4487791" y="1310492"/>
            <a:chExt cx="3513774" cy="1822572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6078063" y="4384599"/>
            <a:ext cx="3038781" cy="1576196"/>
            <a:chOff x="4487791" y="1310492"/>
            <a:chExt cx="3513774" cy="182257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93504" y="4389927"/>
            <a:ext cx="3038781" cy="1576196"/>
            <a:chOff x="4487791" y="1310492"/>
            <a:chExt cx="3513774" cy="182257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0862DB2-38CD-4EBC-AAFF-34460843D08B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Yuri de Jesus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405511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4960146" y="1231033"/>
            <a:ext cx="3103405" cy="2871853"/>
            <a:chOff x="4487791" y="-197728"/>
            <a:chExt cx="3588499" cy="332075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4544352" y="2605577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186890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180806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203954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3865082" y="3056465"/>
            <a:ext cx="6255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0" y="4558574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6" y="928243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77" y="2717788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299561" y="4788204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4816587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b="15846"/>
          <a:stretch/>
        </p:blipFill>
        <p:spPr>
          <a:xfrm>
            <a:off x="223743" y="4575570"/>
            <a:ext cx="1010415" cy="1031693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3303010" y="4557773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4550502"/>
            <a:ext cx="1103730" cy="1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435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10</cp:revision>
  <dcterms:created xsi:type="dcterms:W3CDTF">2020-05-06T20:33:25Z</dcterms:created>
  <dcterms:modified xsi:type="dcterms:W3CDTF">2020-05-07T14:36:54Z</dcterms:modified>
</cp:coreProperties>
</file>