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75" d="100"/>
          <a:sy n="75" d="100"/>
        </p:scale>
        <p:origin x="183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B45B350-A80F-47EF-8559-1411A6DF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0" y="0"/>
            <a:ext cx="122115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56969" y="18527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 err="1"/>
                    <a:t>EasyPC</a:t>
                  </a:r>
                  <a:r>
                    <a:rPr lang="pt-BR" altLang="en-US" sz="1200" b="1" dirty="0"/>
                    <a:t> Intel Core i3 4GB HD 320GB </a:t>
                  </a:r>
                  <a:r>
                    <a:rPr lang="en-US" altLang="pt-BR" sz="1200" b="1" dirty="0"/>
                    <a:t>windows 10</a:t>
                  </a:r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214"/>
                <a:ext cx="4747" cy="6640"/>
                <a:chOff x="9064" y="3214"/>
                <a:chExt cx="4747" cy="664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 dirty="0"/>
                      <a:t>android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7+</a:t>
                    </a:r>
                  </a:p>
                  <a:p>
                    <a:r>
                      <a:rPr lang="en-US" altLang="pt-BR" sz="1200" b="1" dirty="0" err="1"/>
                      <a:t>ios</a:t>
                    </a:r>
                    <a:r>
                      <a:rPr lang="en-US" altLang="pt-BR" sz="1200" b="1" dirty="0"/>
                      <a:t>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10+</a:t>
                    </a:r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4" y="3214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DEC592-B9A7-4BCC-A1E1-D7C16BF3DF0C}"/>
              </a:ext>
            </a:extLst>
          </p:cNvPr>
          <p:cNvGrpSpPr/>
          <p:nvPr/>
        </p:nvGrpSpPr>
        <p:grpSpPr>
          <a:xfrm>
            <a:off x="8923564" y="111035"/>
            <a:ext cx="3211467" cy="3728769"/>
            <a:chOff x="8923564" y="111035"/>
            <a:chExt cx="3211467" cy="37287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DD14A6-46E4-4758-AB9E-68C746B09700}"/>
                </a:ext>
              </a:extLst>
            </p:cNvPr>
            <p:cNvSpPr txBox="1"/>
            <p:nvPr/>
          </p:nvSpPr>
          <p:spPr>
            <a:xfrm>
              <a:off x="8923564" y="111035"/>
              <a:ext cx="321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LLD – Desenho de solução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B2040E6-43BA-4330-BADB-CE572ACABDBE}"/>
                </a:ext>
              </a:extLst>
            </p:cNvPr>
            <p:cNvSpPr txBox="1"/>
            <p:nvPr/>
          </p:nvSpPr>
          <p:spPr>
            <a:xfrm>
              <a:off x="10554727" y="3562805"/>
              <a:ext cx="96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4G/3G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arredondado 50">
            <a:extLst>
              <a:ext uri="{FF2B5EF4-FFF2-40B4-BE49-F238E27FC236}">
                <a16:creationId xmlns:a16="http://schemas.microsoft.com/office/drawing/2014/main" id="{DED68DD1-2280-42C4-9642-D2D896CF5548}"/>
              </a:ext>
            </a:extLst>
          </p:cNvPr>
          <p:cNvSpPr/>
          <p:nvPr/>
        </p:nvSpPr>
        <p:spPr>
          <a:xfrm>
            <a:off x="2041072" y="1649550"/>
            <a:ext cx="8055428" cy="3763736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3B5CEAC8-47F4-4188-BAC6-DF5450F36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852" b="77870" l="30400" r="71000">
                        <a14:foregroundMark x1="50300" y1="35926" x2="50300" y2="35926"/>
                        <a14:foregroundMark x1="39700" y1="33056" x2="44500" y2="31204"/>
                        <a14:foregroundMark x1="45700" y1="30833" x2="49900" y2="30278"/>
                        <a14:foregroundMark x1="51700" y1="30463" x2="55200" y2="30648"/>
                        <a14:foregroundMark x1="36200" y1="27222" x2="41000" y2="25278"/>
                        <a14:foregroundMark x1="43500" y1="56296" x2="50300" y2="56852"/>
                        <a14:foregroundMark x1="45300" y1="72593" x2="45300" y2="72593"/>
                        <a14:foregroundMark x1="48000" y1="73241" x2="48000" y2="73241"/>
                        <a14:foregroundMark x1="50800" y1="73426" x2="50800" y2="73426"/>
                        <a14:foregroundMark x1="53000" y1="73981" x2="53000" y2="73981"/>
                        <a14:foregroundMark x1="55800" y1="73704" x2="55800" y2="73704"/>
                        <a14:foregroundMark x1="44600" y1="74259" x2="44600" y2="74259"/>
                        <a14:backgroundMark x1="53700" y1="73981" x2="53700" y2="73981"/>
                        <a14:backgroundMark x1="56500" y1="73056" x2="56500" y2="7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57" t="69152" r="26553" b="23094"/>
          <a:stretch/>
        </p:blipFill>
        <p:spPr>
          <a:xfrm>
            <a:off x="2430242" y="4166640"/>
            <a:ext cx="1678252" cy="333434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98F0A73B-7F36-4F4E-9D05-84F71FCED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" t="7096" r="5364" b="5712"/>
          <a:stretch/>
        </p:blipFill>
        <p:spPr>
          <a:xfrm>
            <a:off x="7611497" y="2843195"/>
            <a:ext cx="2388850" cy="1570397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82096135-F75D-42F7-B6B0-5176E7ED2C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22" y="2751241"/>
            <a:ext cx="2476840" cy="1915543"/>
          </a:xfrm>
          <a:prstGeom prst="rect">
            <a:avLst/>
          </a:prstGeom>
        </p:spPr>
      </p:pic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E63BFC9-662A-478F-AD1D-F44DB6EFCF44}"/>
              </a:ext>
            </a:extLst>
          </p:cNvPr>
          <p:cNvCxnSpPr>
            <a:cxnSpLocks/>
          </p:cNvCxnSpPr>
          <p:nvPr/>
        </p:nvCxnSpPr>
        <p:spPr>
          <a:xfrm>
            <a:off x="4012328" y="3709013"/>
            <a:ext cx="76905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0128916-AEB9-4BB0-A248-D9B45905237A}"/>
              </a:ext>
            </a:extLst>
          </p:cNvPr>
          <p:cNvSpPr txBox="1"/>
          <p:nvPr/>
        </p:nvSpPr>
        <p:spPr>
          <a:xfrm>
            <a:off x="8870721" y="1679459"/>
            <a:ext cx="8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Local</a:t>
            </a:r>
            <a:endParaRPr lang="pt-BR" sz="1400" b="1" dirty="0">
              <a:latin typeface="+mj-lt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B368CC2-C078-4C2C-B5EA-FAE3A17D465F}"/>
              </a:ext>
            </a:extLst>
          </p:cNvPr>
          <p:cNvSpPr txBox="1"/>
          <p:nvPr/>
        </p:nvSpPr>
        <p:spPr>
          <a:xfrm>
            <a:off x="5082474" y="1649550"/>
            <a:ext cx="182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+mj-lt"/>
              </a:rPr>
              <a:t>Sensor Virtual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DCAC7098-638B-4DD6-8B7C-70D49B2DEC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852" b="77870" l="30400" r="71000">
                        <a14:foregroundMark x1="50300" y1="35926" x2="50300" y2="35926"/>
                        <a14:foregroundMark x1="39700" y1="33056" x2="44500" y2="31204"/>
                        <a14:foregroundMark x1="45700" y1="30833" x2="49900" y2="30278"/>
                        <a14:foregroundMark x1="51700" y1="30463" x2="55200" y2="30648"/>
                        <a14:foregroundMark x1="36200" y1="27222" x2="41000" y2="25278"/>
                        <a14:foregroundMark x1="43500" y1="56296" x2="50300" y2="56852"/>
                        <a14:foregroundMark x1="45300" y1="72593" x2="45300" y2="72593"/>
                        <a14:foregroundMark x1="48000" y1="73241" x2="48000" y2="73241"/>
                        <a14:foregroundMark x1="50800" y1="73426" x2="50800" y2="73426"/>
                        <a14:foregroundMark x1="53000" y1="73981" x2="53000" y2="73981"/>
                        <a14:foregroundMark x1="55800" y1="73704" x2="55800" y2="73704"/>
                        <a14:foregroundMark x1="44600" y1="74259" x2="44600" y2="74259"/>
                        <a14:backgroundMark x1="53700" y1="73981" x2="53700" y2="73981"/>
                        <a14:backgroundMark x1="56500" y1="73056" x2="56500" y2="7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57" t="21786" r="29000" b="33665"/>
          <a:stretch/>
        </p:blipFill>
        <p:spPr>
          <a:xfrm>
            <a:off x="2430242" y="2471228"/>
            <a:ext cx="1582086" cy="191554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A839019D-C6CD-4535-B5FE-A9A1AEBF8E0F}"/>
              </a:ext>
            </a:extLst>
          </p:cNvPr>
          <p:cNvSpPr txBox="1"/>
          <p:nvPr/>
        </p:nvSpPr>
        <p:spPr>
          <a:xfrm>
            <a:off x="8805922" y="4500074"/>
            <a:ext cx="82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API</a:t>
            </a:r>
            <a:endParaRPr lang="pt-BR" sz="1100" dirty="0"/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9A38B837-808E-4415-BB6F-7B25381C58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32849"/>
          <a:stretch/>
        </p:blipFill>
        <p:spPr>
          <a:xfrm>
            <a:off x="8581560" y="3081636"/>
            <a:ext cx="1048025" cy="482438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220B0B33-A9EC-4F93-A8D1-235B86A82B40}"/>
              </a:ext>
            </a:extLst>
          </p:cNvPr>
          <p:cNvCxnSpPr>
            <a:cxnSpLocks/>
          </p:cNvCxnSpPr>
          <p:nvPr/>
        </p:nvCxnSpPr>
        <p:spPr>
          <a:xfrm flipV="1">
            <a:off x="6924435" y="3709011"/>
            <a:ext cx="535590" cy="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257176"/>
            <a:ext cx="11955810" cy="6950436"/>
            <a:chOff x="70755" y="167369"/>
            <a:chExt cx="11955810" cy="6950436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46" name="Imagem 45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49" name="Imagem 4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5" name="Agrupar 4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7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8" name="Agrupar 7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11" name="Imagem 10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" name="Agrupar 11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17" name="Imagem 16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" name="Imagem 17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3" name="Agrupar 12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14" name="Imagem 13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5" name="Conector de Seta Reta 14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14" idx="3"/>
                        <a:endCxn id="17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Conector de Seta Reta 15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14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19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55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64" name="Imagem 63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65" name="Imagem 64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66" name="Imagem 6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67" name="Imagem 6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487133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 vedovate</cp:lastModifiedBy>
  <cp:revision>23</cp:revision>
  <dcterms:created xsi:type="dcterms:W3CDTF">2020-04-08T22:04:42Z</dcterms:created>
  <dcterms:modified xsi:type="dcterms:W3CDTF">2020-04-26T18:30:07Z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