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4" r:id="rId15"/>
    <p:sldId id="356" r:id="rId16"/>
    <p:sldId id="365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898" autoAdjust="0"/>
  </p:normalViewPr>
  <p:slideViewPr>
    <p:cSldViewPr snapToGrid="0">
      <p:cViewPr>
        <p:scale>
          <a:sx n="70" d="100"/>
          <a:sy n="70" d="100"/>
        </p:scale>
        <p:origin x="72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microsoft.com/office/2007/relationships/hdphoto" Target="../media/hdphoto1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4" y="1454309"/>
            <a:ext cx="8852717" cy="44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</a:t>
            </a:r>
            <a:r>
              <a:rPr lang="pt-BR" sz="4400" dirty="0" smtClean="0">
                <a:latin typeface="+mj-lt"/>
              </a:rPr>
              <a:t>conceitual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4049486"/>
            <a:ext cx="4797555" cy="2808514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 Fazemos parte da MIT, criada para revolucionar e trazer novas maneira de lidar com o lixo.</a:t>
            </a: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Bruno Sampaio Santana</a:t>
            </a:r>
          </a:p>
          <a:p>
            <a:r>
              <a:rPr lang="pt-BR" altLang="pt-BR" sz="2800" dirty="0">
                <a:latin typeface="+mj-lt"/>
              </a:rPr>
              <a:t>Gabriel Bezerra Pinheiro</a:t>
            </a:r>
          </a:p>
          <a:p>
            <a:r>
              <a:rPr lang="pt-BR" altLang="pt-BR" sz="2800" dirty="0">
                <a:latin typeface="+mj-lt"/>
              </a:rPr>
              <a:t>Graziela Batista De Lucena Lima</a:t>
            </a:r>
          </a:p>
          <a:p>
            <a:r>
              <a:rPr lang="pt-BR" altLang="pt-BR" sz="2800" dirty="0">
                <a:latin typeface="+mj-lt"/>
              </a:rPr>
              <a:t>Raphael De Oliveira Moitinho</a:t>
            </a:r>
          </a:p>
          <a:p>
            <a:r>
              <a:rPr lang="pt-BR" altLang="pt-BR" sz="2800" dirty="0">
                <a:latin typeface="+mj-lt"/>
              </a:rPr>
              <a:t>Stefany Batista De Lima Silva</a:t>
            </a:r>
          </a:p>
          <a:p>
            <a:r>
              <a:rPr lang="pt-BR" altLang="pt-BR" sz="2800" dirty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5108</TotalTime>
  <Words>456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290</cp:revision>
  <dcterms:created xsi:type="dcterms:W3CDTF">2017-11-23T16:59:42Z</dcterms:created>
  <dcterms:modified xsi:type="dcterms:W3CDTF">2020-05-06T19:40:48Z</dcterms:modified>
</cp:coreProperties>
</file>